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4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9"/>
  </p:notesMasterIdLst>
  <p:sldIdLst>
    <p:sldId id="282" r:id="rId2"/>
    <p:sldId id="256" r:id="rId3"/>
    <p:sldId id="257" r:id="rId4"/>
    <p:sldId id="259" r:id="rId5"/>
    <p:sldId id="258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8" r:id="rId26"/>
    <p:sldId id="347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159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31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471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2" name="Google Shape;87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4">
  <p:cSld name="Slide 4">
    <p:bg>
      <p:bgPr>
        <a:solidFill>
          <a:srgbClr val="F5F8F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6096000" y="487806"/>
            <a:ext cx="5161613" cy="516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4383089" y="1716089"/>
            <a:ext cx="3425825" cy="3425825"/>
          </a:xfrm>
          <a:prstGeom prst="rect">
            <a:avLst/>
          </a:prstGeom>
          <a:noFill/>
          <a:ln>
            <a:noFill/>
          </a:ln>
          <a:effectLst>
            <a:outerShdw blurRad="889000" dist="444500" dir="2700000" sx="86000" sy="86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">
  <p:cSld name="Slide 6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>
            <a:spLocks noGrp="1"/>
          </p:cNvSpPr>
          <p:nvPr>
            <p:ph type="pic" idx="2"/>
          </p:nvPr>
        </p:nvSpPr>
        <p:spPr>
          <a:xfrm>
            <a:off x="1524001" y="1146630"/>
            <a:ext cx="3193143" cy="393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">
  <p:cSld name="Slid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>
            <a:spLocks noGrp="1"/>
          </p:cNvSpPr>
          <p:nvPr>
            <p:ph type="pic" idx="2"/>
          </p:nvPr>
        </p:nvSpPr>
        <p:spPr>
          <a:xfrm>
            <a:off x="4133850" y="-1"/>
            <a:ext cx="805815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>
            <a:spLocks noGrp="1"/>
          </p:cNvSpPr>
          <p:nvPr>
            <p:ph type="pic" idx="3"/>
          </p:nvPr>
        </p:nvSpPr>
        <p:spPr>
          <a:xfrm>
            <a:off x="5741602" y="1592826"/>
            <a:ext cx="4948523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">
  <p:cSld name="Slide 5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>
            <a:spLocks noGrp="1"/>
          </p:cNvSpPr>
          <p:nvPr>
            <p:ph type="pic" idx="2"/>
          </p:nvPr>
        </p:nvSpPr>
        <p:spPr>
          <a:xfrm>
            <a:off x="0" y="885928"/>
            <a:ext cx="12192000" cy="35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13">
  <p:cSld name="Slide 13">
    <p:bg>
      <p:bgPr>
        <a:gradFill>
          <a:gsLst>
            <a:gs pos="0">
              <a:srgbClr val="748773"/>
            </a:gs>
            <a:gs pos="85000">
              <a:srgbClr val="748773">
                <a:alpha val="43921"/>
              </a:srgbClr>
            </a:gs>
            <a:gs pos="100000">
              <a:srgbClr val="748773">
                <a:alpha val="43921"/>
              </a:srgbClr>
            </a:gs>
          </a:gsLst>
          <a:lin ang="2700000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/>
          <p:nvPr/>
        </p:nvSpPr>
        <p:spPr>
          <a:xfrm>
            <a:off x="8656539" y="0"/>
            <a:ext cx="3535461" cy="6858000"/>
          </a:xfrm>
          <a:prstGeom prst="rect">
            <a:avLst/>
          </a:prstGeom>
          <a:solidFill>
            <a:srgbClr val="7487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13"/>
          <p:cNvSpPr>
            <a:spLocks noGrp="1"/>
          </p:cNvSpPr>
          <p:nvPr>
            <p:ph type="pic" idx="2"/>
          </p:nvPr>
        </p:nvSpPr>
        <p:spPr>
          <a:xfrm>
            <a:off x="6392663" y="1165124"/>
            <a:ext cx="4527754" cy="452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">
  <p:cSld name="Slide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5">
  <p:cSld name="Slide 1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/>
          <p:nvPr/>
        </p:nvSpPr>
        <p:spPr>
          <a:xfrm>
            <a:off x="8325228" y="6545425"/>
            <a:ext cx="77513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PPT模板下载：www.1ppt.com/moban/          行业PPT模板：www.1ppt.com/hangye/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节日PPT模板：www.1ppt.com/jieri/          PPT素材：www.1ppt.com/sucai/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PPT背景图片：www.1ppt.com/beijing/        PPT图表：www.1ppt.com/tubiao/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精美PPT下载：www.1ppt.com/xiazai/         PPT教程： www.1ppt.com/powerpoint/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PPT课件：www.1ppt.com/kejian/             字体下载：www.1ppt.com/ziti/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工作总结PPT：www.1ppt.com/xiazai/zongjie/ 工作计划：www.1ppt.com/xiazai/jihua/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商务PPT模板：www.1ppt.com/moban/shangwu/  个人简历PPT：www.1ppt.com/xiazai/jianli/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毕业答辩PPT：www.1ppt.com/xiazai/dabian/  工作汇报PPT：www.1ppt.com/xiazai/huibao/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9" name="Google Shape;69;p22"/>
          <p:cNvSpPr>
            <a:spLocks noGrp="1"/>
          </p:cNvSpPr>
          <p:nvPr>
            <p:ph type="pic" idx="2"/>
          </p:nvPr>
        </p:nvSpPr>
        <p:spPr>
          <a:xfrm>
            <a:off x="0" y="0"/>
            <a:ext cx="4498258" cy="6858000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0" name="Google Shape;70;p22"/>
          <p:cNvSpPr/>
          <p:nvPr/>
        </p:nvSpPr>
        <p:spPr>
          <a:xfrm>
            <a:off x="4564380" y="0"/>
            <a:ext cx="7627620" cy="3429000"/>
          </a:xfrm>
          <a:prstGeom prst="rect">
            <a:avLst/>
          </a:prstGeom>
          <a:solidFill>
            <a:srgbClr val="7487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22"/>
          <p:cNvSpPr/>
          <p:nvPr/>
        </p:nvSpPr>
        <p:spPr>
          <a:xfrm>
            <a:off x="4564380" y="3429000"/>
            <a:ext cx="7627620" cy="3429000"/>
          </a:xfrm>
          <a:prstGeom prst="rect">
            <a:avLst/>
          </a:prstGeom>
          <a:solidFill>
            <a:srgbClr val="748773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9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bit.ly/3QXJ3U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21F5DD5-E1D1-BBE0-2FEB-A0C0549C77F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6489" r="26489"/>
          <a:stretch>
            <a:fillRect/>
          </a:stretch>
        </p:blipFill>
        <p:spPr>
          <a:xfrm>
            <a:off x="8829675" y="0"/>
            <a:ext cx="3228975" cy="6858000"/>
          </a:xfrm>
        </p:spPr>
      </p:pic>
      <p:sp>
        <p:nvSpPr>
          <p:cNvPr id="5" name="Google Shape;78;p23">
            <a:extLst>
              <a:ext uri="{FF2B5EF4-FFF2-40B4-BE49-F238E27FC236}">
                <a16:creationId xmlns:a16="http://schemas.microsoft.com/office/drawing/2014/main" id="{1C159D7E-452E-6D36-0B3E-23EB485061FF}"/>
              </a:ext>
            </a:extLst>
          </p:cNvPr>
          <p:cNvSpPr txBox="1"/>
          <p:nvPr/>
        </p:nvSpPr>
        <p:spPr>
          <a:xfrm>
            <a:off x="518160" y="2431405"/>
            <a:ext cx="818895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Isha Advertising Pvt. Ltd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15E2B-A437-A3C2-2B0B-2C7817483E73}"/>
              </a:ext>
            </a:extLst>
          </p:cNvPr>
          <p:cNvSpPr txBox="1"/>
          <p:nvPr/>
        </p:nvSpPr>
        <p:spPr>
          <a:xfrm>
            <a:off x="1635760" y="645789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Since 1991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46630-93F4-4DAD-F6E6-168504873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460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9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93FDE-CE61-F016-41AF-347F503FF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06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F42D4-AB2E-34D5-6DD2-C5B10B0D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55" y="0"/>
            <a:ext cx="458093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8A0BC-42AC-4CD2-E4F4-BD2251C77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03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4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EAC56-A9D0-1D8B-ED9B-17FE5D4E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1" y="0"/>
            <a:ext cx="548104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4BE9-ACA1-85F6-A190-DA87D8403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67" y="0"/>
            <a:ext cx="438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6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501DF-4553-2ACD-53BA-3215C0976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94" y="0"/>
            <a:ext cx="9040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10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98D2F-0304-9301-EF2E-993763E4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284"/>
            <a:ext cx="6095999" cy="4515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432E30-ECAD-C208-A2DA-3E1CA8F4C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18" y="1200282"/>
            <a:ext cx="6013893" cy="45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0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015A9-E594-CAA4-7715-F23C8D7A7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3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I AUTO LOAN AD ENGLISH.JPG">
            <a:extLst>
              <a:ext uri="{FF2B5EF4-FFF2-40B4-BE49-F238E27FC236}">
                <a16:creationId xmlns:a16="http://schemas.microsoft.com/office/drawing/2014/main" id="{CC4479F9-BA3C-8B1E-A50E-386F8898B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79" y="0"/>
            <a:ext cx="5078978" cy="68580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OI BTM ad -A4.jpg">
            <a:extLst>
              <a:ext uri="{FF2B5EF4-FFF2-40B4-BE49-F238E27FC236}">
                <a16:creationId xmlns:a16="http://schemas.microsoft.com/office/drawing/2014/main" id="{FBA3B562-42D6-6929-A483-5783BD52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45" y="0"/>
            <a:ext cx="4854977" cy="68580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788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OBC Hindi Divas_12x20.jpg">
            <a:extLst>
              <a:ext uri="{FF2B5EF4-FFF2-40B4-BE49-F238E27FC236}">
                <a16:creationId xmlns:a16="http://schemas.microsoft.com/office/drawing/2014/main" id="{13DEE202-6DF0-194D-3102-B9238BF6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56" y="-3175"/>
            <a:ext cx="411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ORIENTAL PREMIUM SALARY ACCOUNT_Ads.JPG">
            <a:extLst>
              <a:ext uri="{FF2B5EF4-FFF2-40B4-BE49-F238E27FC236}">
                <a16:creationId xmlns:a16="http://schemas.microsoft.com/office/drawing/2014/main" id="{D87EE52E-BBE6-128C-B63C-17DC073B5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80" y="-3175"/>
            <a:ext cx="41148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Desktop Backup May'2019\OBC Presentation_09.05.2019\OBC_AFR_ Hindi.jpg">
            <a:extLst>
              <a:ext uri="{FF2B5EF4-FFF2-40B4-BE49-F238E27FC236}">
                <a16:creationId xmlns:a16="http://schemas.microsoft.com/office/drawing/2014/main" id="{D72D7F74-F00E-5967-1AC3-F2F09541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" y="3175"/>
            <a:ext cx="3617912" cy="685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3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5D379-59F5-3FF1-246F-2B57E710D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" y="1"/>
            <a:ext cx="4711683" cy="3572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7DCD0-1F85-AC96-FE8F-A5F0FED6D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62" y="1"/>
            <a:ext cx="4716796" cy="3575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A6E10-B7AD-658E-9E89-4AB06144E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79" y="3603447"/>
            <a:ext cx="4297853" cy="3256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98EE0-CDE6-2060-63B2-7557C60EC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3127"/>
            <a:ext cx="5095044" cy="3261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BF901-F8D4-D514-E8D7-D578AA274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64" y="0"/>
            <a:ext cx="2286140" cy="3572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82927-63DC-7DAB-AAFF-0384D6A65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4" y="3596896"/>
            <a:ext cx="2086597" cy="3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5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/>
          <p:nvPr/>
        </p:nvSpPr>
        <p:spPr>
          <a:xfrm>
            <a:off x="934387" y="953749"/>
            <a:ext cx="7429184" cy="516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" name="Google Shape;83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53757" y="322856"/>
            <a:ext cx="3363293" cy="345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488170" y="2771664"/>
            <a:ext cx="2456174" cy="2583862"/>
          </a:xfrm>
          <a:prstGeom prst="rect">
            <a:avLst/>
          </a:prstGeom>
          <a:noFill/>
          <a:ln>
            <a:noFill/>
          </a:ln>
          <a:effectLst>
            <a:outerShdw blurRad="889000" dist="444500" dir="2700000" sx="86000" sy="86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5" name="Google Shape;85;p23"/>
          <p:cNvGrpSpPr/>
          <p:nvPr/>
        </p:nvGrpSpPr>
        <p:grpSpPr>
          <a:xfrm>
            <a:off x="11191414" y="5937247"/>
            <a:ext cx="752930" cy="752930"/>
            <a:chOff x="11160804" y="5906634"/>
            <a:chExt cx="814163" cy="814163"/>
          </a:xfrm>
        </p:grpSpPr>
        <p:sp>
          <p:nvSpPr>
            <p:cNvPr id="86" name="Google Shape;86;p23"/>
            <p:cNvSpPr/>
            <p:nvPr/>
          </p:nvSpPr>
          <p:spPr>
            <a:xfrm>
              <a:off x="11160804" y="5906634"/>
              <a:ext cx="814163" cy="814163"/>
            </a:xfrm>
            <a:custGeom>
              <a:avLst/>
              <a:gdLst/>
              <a:ahLst/>
              <a:cxnLst/>
              <a:rect l="l" t="t" r="r" b="b"/>
              <a:pathLst>
                <a:path w="1539686" h="1539686" extrusionOk="0">
                  <a:moveTo>
                    <a:pt x="769843" y="212447"/>
                  </a:moveTo>
                  <a:cubicBezTo>
                    <a:pt x="462002" y="212447"/>
                    <a:pt x="212447" y="462002"/>
                    <a:pt x="212447" y="769843"/>
                  </a:cubicBezTo>
                  <a:cubicBezTo>
                    <a:pt x="212447" y="1077684"/>
                    <a:pt x="462002" y="1327239"/>
                    <a:pt x="769843" y="1327239"/>
                  </a:cubicBezTo>
                  <a:cubicBezTo>
                    <a:pt x="1077684" y="1327239"/>
                    <a:pt x="1327239" y="1077684"/>
                    <a:pt x="1327239" y="769843"/>
                  </a:cubicBezTo>
                  <a:cubicBezTo>
                    <a:pt x="1327239" y="462002"/>
                    <a:pt x="1077684" y="212447"/>
                    <a:pt x="769843" y="212447"/>
                  </a:cubicBezTo>
                  <a:close/>
                  <a:moveTo>
                    <a:pt x="769843" y="0"/>
                  </a:moveTo>
                  <a:cubicBezTo>
                    <a:pt x="1195016" y="0"/>
                    <a:pt x="1539686" y="344670"/>
                    <a:pt x="1539686" y="769843"/>
                  </a:cubicBezTo>
                  <a:cubicBezTo>
                    <a:pt x="1539686" y="1195016"/>
                    <a:pt x="1195016" y="1539686"/>
                    <a:pt x="769843" y="1539686"/>
                  </a:cubicBezTo>
                  <a:cubicBezTo>
                    <a:pt x="344670" y="1539686"/>
                    <a:pt x="0" y="1195016"/>
                    <a:pt x="0" y="769843"/>
                  </a:cubicBezTo>
                  <a:cubicBezTo>
                    <a:pt x="0" y="344670"/>
                    <a:pt x="344670" y="0"/>
                    <a:pt x="769843" y="0"/>
                  </a:cubicBezTo>
                  <a:close/>
                </a:path>
              </a:pathLst>
            </a:custGeom>
            <a:solidFill>
              <a:srgbClr val="748773">
                <a:alpha val="2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7" name="Google Shape;87;p23"/>
            <p:cNvSpPr/>
            <p:nvPr/>
          </p:nvSpPr>
          <p:spPr>
            <a:xfrm>
              <a:off x="11335656" y="6081486"/>
              <a:ext cx="464458" cy="464458"/>
            </a:xfrm>
            <a:prstGeom prst="ellipse">
              <a:avLst/>
            </a:prstGeom>
            <a:solidFill>
              <a:srgbClr val="748773"/>
            </a:solidFill>
            <a:ln>
              <a:noFill/>
            </a:ln>
            <a:effectLst>
              <a:outerShdw blurRad="749300" dist="266700" dir="2700000" sx="83000" sy="83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8" name="Google Shape;88;p23"/>
          <p:cNvSpPr txBox="1"/>
          <p:nvPr/>
        </p:nvSpPr>
        <p:spPr>
          <a:xfrm>
            <a:off x="11261264" y="6175213"/>
            <a:ext cx="6132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fld>
            <a:endParaRPr sz="120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23"/>
          <p:cNvSpPr txBox="1"/>
          <p:nvPr/>
        </p:nvSpPr>
        <p:spPr>
          <a:xfrm>
            <a:off x="507020" y="6295892"/>
            <a:ext cx="21034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600" dirty="0">
                <a:solidFill>
                  <a:srgbClr val="75867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IAPL</a:t>
            </a:r>
            <a:endParaRPr sz="1800" b="1" spc="600" dirty="0">
              <a:solidFill>
                <a:srgbClr val="758673"/>
              </a:solidFill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206113" y="6355240"/>
            <a:ext cx="6326823" cy="142914"/>
          </a:xfrm>
          <a:prstGeom prst="roundRect">
            <a:avLst>
              <a:gd name="adj" fmla="val 50000"/>
            </a:avLst>
          </a:prstGeom>
          <a:solidFill>
            <a:srgbClr val="F5F8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32D6387-722B-8F6F-ABDB-FA7A5FDA5F6B}"/>
              </a:ext>
            </a:extLst>
          </p:cNvPr>
          <p:cNvSpPr/>
          <p:nvPr/>
        </p:nvSpPr>
        <p:spPr>
          <a:xfrm>
            <a:off x="-57873" y="3090441"/>
            <a:ext cx="5301205" cy="902825"/>
          </a:xfrm>
          <a:custGeom>
            <a:avLst/>
            <a:gdLst>
              <a:gd name="connsiteX0" fmla="*/ 5301205 w 5301205"/>
              <a:gd name="connsiteY0" fmla="*/ 474562 h 902825"/>
              <a:gd name="connsiteX1" fmla="*/ 4572000 w 5301205"/>
              <a:gd name="connsiteY1" fmla="*/ 92597 h 902825"/>
              <a:gd name="connsiteX2" fmla="*/ 4328931 w 5301205"/>
              <a:gd name="connsiteY2" fmla="*/ 590308 h 902825"/>
              <a:gd name="connsiteX3" fmla="*/ 4537276 w 5301205"/>
              <a:gd name="connsiteY3" fmla="*/ 601883 h 902825"/>
              <a:gd name="connsiteX4" fmla="*/ 3750197 w 5301205"/>
              <a:gd name="connsiteY4" fmla="*/ 902825 h 902825"/>
              <a:gd name="connsiteX5" fmla="*/ 3750197 w 5301205"/>
              <a:gd name="connsiteY5" fmla="*/ 902825 h 902825"/>
              <a:gd name="connsiteX6" fmla="*/ 567159 w 5301205"/>
              <a:gd name="connsiteY6" fmla="*/ 752354 h 902825"/>
              <a:gd name="connsiteX7" fmla="*/ 0 w 5301205"/>
              <a:gd name="connsiteY7" fmla="*/ 0 h 90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1205" h="902825">
                <a:moveTo>
                  <a:pt x="5301205" y="474562"/>
                </a:moveTo>
                <a:cubicBezTo>
                  <a:pt x="5017625" y="273934"/>
                  <a:pt x="4734046" y="73306"/>
                  <a:pt x="4572000" y="92597"/>
                </a:cubicBezTo>
                <a:cubicBezTo>
                  <a:pt x="4409954" y="111888"/>
                  <a:pt x="4334718" y="505427"/>
                  <a:pt x="4328931" y="590308"/>
                </a:cubicBezTo>
                <a:cubicBezTo>
                  <a:pt x="4323144" y="675189"/>
                  <a:pt x="4633732" y="549797"/>
                  <a:pt x="4537276" y="601883"/>
                </a:cubicBezTo>
                <a:cubicBezTo>
                  <a:pt x="4440820" y="653969"/>
                  <a:pt x="3750197" y="902825"/>
                  <a:pt x="3750197" y="902825"/>
                </a:cubicBezTo>
                <a:lnTo>
                  <a:pt x="3750197" y="902825"/>
                </a:lnTo>
                <a:cubicBezTo>
                  <a:pt x="3219691" y="877747"/>
                  <a:pt x="1192192" y="902825"/>
                  <a:pt x="567159" y="752354"/>
                </a:cubicBezTo>
                <a:cubicBezTo>
                  <a:pt x="-57874" y="601883"/>
                  <a:pt x="1032076" y="1170972"/>
                  <a:pt x="0" y="0"/>
                </a:cubicBez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A6CE2-95A8-ED5F-A7F4-B65B65908133}"/>
              </a:ext>
            </a:extLst>
          </p:cNvPr>
          <p:cNvGrpSpPr/>
          <p:nvPr/>
        </p:nvGrpSpPr>
        <p:grpSpPr>
          <a:xfrm>
            <a:off x="924101" y="1082419"/>
            <a:ext cx="8034093" cy="769441"/>
            <a:chOff x="2454858" y="1252942"/>
            <a:chExt cx="803409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C58A1F-85B9-4301-DF97-1DF9B2E68C5A}"/>
                </a:ext>
              </a:extLst>
            </p:cNvPr>
            <p:cNvSpPr txBox="1"/>
            <p:nvPr/>
          </p:nvSpPr>
          <p:spPr>
            <a:xfrm>
              <a:off x="2454858" y="1252942"/>
              <a:ext cx="8034093" cy="769441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b="1">
                  <a:gradFill>
                    <a:gsLst>
                      <a:gs pos="79650">
                        <a:srgbClr val="D6A86A"/>
                      </a:gs>
                      <a:gs pos="0">
                        <a:srgbClr val="BD955D"/>
                      </a:gs>
                      <a:gs pos="28000">
                        <a:srgbClr val="987140"/>
                      </a:gs>
                      <a:gs pos="58000">
                        <a:srgbClr val="F3C27E"/>
                      </a:gs>
                      <a:gs pos="63000">
                        <a:srgbClr val="F6C480"/>
                      </a:gs>
                      <a:gs pos="100000">
                        <a:srgbClr val="987141"/>
                      </a:gs>
                    </a:gsLst>
                    <a:lin ang="0" scaled="0"/>
                  </a:gradFill>
                  <a:cs typeface="Arial" panose="020B0604020202020204" pitchFamily="34" charset="0"/>
                </a:defRPr>
              </a:lvl1pPr>
            </a:lstStyle>
            <a:p>
              <a:endParaRPr lang="en-US" altLang="ko-KR" sz="2200" dirty="0">
                <a:latin typeface="Century Gothic" panose="020B0502020202020204" pitchFamily="34" charset="0"/>
              </a:endParaRPr>
            </a:p>
            <a:p>
              <a:r>
                <a:rPr lang="en-US" altLang="ko-KR" sz="2200" dirty="0">
                  <a:latin typeface="Century Gothic" panose="020B0502020202020204" pitchFamily="34" charset="0"/>
                </a:rPr>
                <a:t>30 YEARS OLD ADVERTISING &amp; MARKETING AGENCY</a:t>
              </a:r>
              <a:endParaRPr lang="ko-KR" altLang="en-US" sz="22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0FEC08-850A-34EE-CEE0-D03FE975CB5A}"/>
                </a:ext>
              </a:extLst>
            </p:cNvPr>
            <p:cNvCxnSpPr>
              <a:cxnSpLocks/>
            </p:cNvCxnSpPr>
            <p:nvPr/>
          </p:nvCxnSpPr>
          <p:spPr>
            <a:xfrm>
              <a:off x="2547903" y="2022383"/>
              <a:ext cx="6817818" cy="0"/>
            </a:xfrm>
            <a:prstGeom prst="line">
              <a:avLst/>
            </a:prstGeom>
            <a:ln>
              <a:solidFill>
                <a:srgbClr val="E9B978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610226D-BEF9-4806-A985-9F9E1901281C}"/>
              </a:ext>
            </a:extLst>
          </p:cNvPr>
          <p:cNvGrpSpPr/>
          <p:nvPr/>
        </p:nvGrpSpPr>
        <p:grpSpPr>
          <a:xfrm>
            <a:off x="924101" y="1703964"/>
            <a:ext cx="8362606" cy="791333"/>
            <a:chOff x="2304397" y="2022383"/>
            <a:chExt cx="8362606" cy="7913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1B8E42-D4F3-0A52-2023-E48BFDEF79D7}"/>
                </a:ext>
              </a:extLst>
            </p:cNvPr>
            <p:cNvSpPr txBox="1"/>
            <p:nvPr/>
          </p:nvSpPr>
          <p:spPr>
            <a:xfrm>
              <a:off x="2304397" y="2022383"/>
              <a:ext cx="8362606" cy="769441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b="1">
                  <a:gradFill>
                    <a:gsLst>
                      <a:gs pos="79650">
                        <a:srgbClr val="D6A86A"/>
                      </a:gs>
                      <a:gs pos="0">
                        <a:srgbClr val="BD955D"/>
                      </a:gs>
                      <a:gs pos="28000">
                        <a:srgbClr val="987140"/>
                      </a:gs>
                      <a:gs pos="58000">
                        <a:srgbClr val="F3C27E"/>
                      </a:gs>
                      <a:gs pos="63000">
                        <a:srgbClr val="F6C480"/>
                      </a:gs>
                      <a:gs pos="100000">
                        <a:srgbClr val="987141"/>
                      </a:gs>
                    </a:gsLst>
                    <a:lin ang="0" scaled="0"/>
                  </a:gradFill>
                  <a:cs typeface="Arial" panose="020B0604020202020204" pitchFamily="34" charset="0"/>
                </a:defRPr>
              </a:lvl1pPr>
            </a:lstStyle>
            <a:p>
              <a:endParaRPr lang="en-US" altLang="ko-KR" sz="2200" dirty="0">
                <a:latin typeface="Century Gothic" panose="020B0502020202020204" pitchFamily="34" charset="0"/>
              </a:endParaRPr>
            </a:p>
            <a:p>
              <a:r>
                <a:rPr lang="en-US" altLang="ko-KR" sz="2200" dirty="0">
                  <a:latin typeface="Century Gothic" panose="020B0502020202020204" pitchFamily="34" charset="0"/>
                </a:rPr>
                <a:t>EFFECTIVE IT BACKED BRANDING SOLUTIONS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D8EBBB5-C654-964C-CDCA-AC437B4DD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4858" y="2791824"/>
              <a:ext cx="5720874" cy="21892"/>
            </a:xfrm>
            <a:prstGeom prst="line">
              <a:avLst/>
            </a:prstGeom>
            <a:ln>
              <a:solidFill>
                <a:srgbClr val="E9B978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11612-30B0-A3B6-DA9B-0F5B704E6255}"/>
              </a:ext>
            </a:extLst>
          </p:cNvPr>
          <p:cNvGrpSpPr/>
          <p:nvPr/>
        </p:nvGrpSpPr>
        <p:grpSpPr>
          <a:xfrm>
            <a:off x="939285" y="2659402"/>
            <a:ext cx="7271063" cy="461665"/>
            <a:chOff x="2727805" y="3112334"/>
            <a:chExt cx="7271063" cy="461665"/>
          </a:xfrm>
        </p:grpSpPr>
        <p:sp>
          <p:nvSpPr>
            <p:cNvPr id="10" name="직사각형 31">
              <a:extLst>
                <a:ext uri="{FF2B5EF4-FFF2-40B4-BE49-F238E27FC236}">
                  <a16:creationId xmlns:a16="http://schemas.microsoft.com/office/drawing/2014/main" id="{88BB7DEC-8156-2907-C35D-7D8B3E7967FB}"/>
                </a:ext>
              </a:extLst>
            </p:cNvPr>
            <p:cNvSpPr/>
            <p:nvPr/>
          </p:nvSpPr>
          <p:spPr>
            <a:xfrm>
              <a:off x="2727805" y="3112334"/>
              <a:ext cx="7271063" cy="461665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ko-KR" sz="2400" b="1" dirty="0">
                  <a:gradFill>
                    <a:gsLst>
                      <a:gs pos="79650">
                        <a:srgbClr val="D6A86A"/>
                      </a:gs>
                      <a:gs pos="0">
                        <a:srgbClr val="BD955D"/>
                      </a:gs>
                      <a:gs pos="28000">
                        <a:srgbClr val="987140"/>
                      </a:gs>
                      <a:gs pos="58000">
                        <a:srgbClr val="F3C27E"/>
                      </a:gs>
                      <a:gs pos="63000">
                        <a:srgbClr val="F6C480"/>
                      </a:gs>
                      <a:gs pos="100000">
                        <a:srgbClr val="987141"/>
                      </a:gs>
                    </a:gsLst>
                    <a:lin ang="0" scaled="0"/>
                  </a:gradFill>
                  <a:latin typeface="Century Gothic" panose="020B0502020202020204" pitchFamily="34" charset="0"/>
                  <a:cs typeface="Arial" panose="020B0604020202020204" pitchFamily="34" charset="0"/>
                </a:rPr>
                <a:t>360 DEGREE ADVERTISING SOLUTIONS</a:t>
              </a:r>
              <a:endParaRPr lang="ko-KR" altLang="en-US" sz="2400" b="1" dirty="0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695985-BD2F-D0D6-8B12-A592F9DE1EAF}"/>
                </a:ext>
              </a:extLst>
            </p:cNvPr>
            <p:cNvCxnSpPr>
              <a:cxnSpLocks/>
            </p:cNvCxnSpPr>
            <p:nvPr/>
          </p:nvCxnSpPr>
          <p:spPr>
            <a:xfrm>
              <a:off x="2876823" y="3573999"/>
              <a:ext cx="5312497" cy="0"/>
            </a:xfrm>
            <a:prstGeom prst="line">
              <a:avLst/>
            </a:prstGeom>
            <a:ln>
              <a:solidFill>
                <a:srgbClr val="E9B978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888951-75B5-A71C-DA00-1AC1403BEF90}"/>
              </a:ext>
            </a:extLst>
          </p:cNvPr>
          <p:cNvGrpSpPr/>
          <p:nvPr/>
        </p:nvGrpSpPr>
        <p:grpSpPr>
          <a:xfrm>
            <a:off x="934387" y="3319711"/>
            <a:ext cx="8034091" cy="461665"/>
            <a:chOff x="2418813" y="3830218"/>
            <a:chExt cx="8034091" cy="461665"/>
          </a:xfrm>
        </p:grpSpPr>
        <p:sp>
          <p:nvSpPr>
            <p:cNvPr id="13" name="직사각형 28">
              <a:extLst>
                <a:ext uri="{FF2B5EF4-FFF2-40B4-BE49-F238E27FC236}">
                  <a16:creationId xmlns:a16="http://schemas.microsoft.com/office/drawing/2014/main" id="{9D601C8F-11FD-B8E7-D23F-0B031599943C}"/>
                </a:ext>
              </a:extLst>
            </p:cNvPr>
            <p:cNvSpPr/>
            <p:nvPr/>
          </p:nvSpPr>
          <p:spPr>
            <a:xfrm>
              <a:off x="2418813" y="3830218"/>
              <a:ext cx="8034091" cy="461665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ko-KR" sz="2400" b="1" dirty="0">
                  <a:gradFill>
                    <a:gsLst>
                      <a:gs pos="79650">
                        <a:srgbClr val="D6A86A"/>
                      </a:gs>
                      <a:gs pos="0">
                        <a:srgbClr val="BD955D"/>
                      </a:gs>
                      <a:gs pos="28000">
                        <a:srgbClr val="987140"/>
                      </a:gs>
                      <a:gs pos="58000">
                        <a:srgbClr val="F3C27E"/>
                      </a:gs>
                      <a:gs pos="63000">
                        <a:srgbClr val="F6C480"/>
                      </a:gs>
                      <a:gs pos="100000">
                        <a:srgbClr val="987141"/>
                      </a:gs>
                    </a:gsLst>
                    <a:lin ang="0" scaled="0"/>
                  </a:gradFill>
                  <a:latin typeface="Century Gothic" panose="020B0502020202020204" pitchFamily="34" charset="0"/>
                  <a:cs typeface="Arial" panose="020B0604020202020204" pitchFamily="34" charset="0"/>
                </a:rPr>
                <a:t>GOOD FINANCIAL TRACK </a:t>
              </a:r>
              <a:endParaRPr lang="ko-KR" altLang="en-US" sz="2400" b="1" dirty="0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96E2E1-7E97-CCD6-3068-4CD89FB087B5}"/>
                </a:ext>
              </a:extLst>
            </p:cNvPr>
            <p:cNvCxnSpPr>
              <a:cxnSpLocks/>
            </p:cNvCxnSpPr>
            <p:nvPr/>
          </p:nvCxnSpPr>
          <p:spPr>
            <a:xfrm>
              <a:off x="2567831" y="4291883"/>
              <a:ext cx="3565574" cy="0"/>
            </a:xfrm>
            <a:prstGeom prst="line">
              <a:avLst/>
            </a:prstGeom>
            <a:ln>
              <a:solidFill>
                <a:srgbClr val="E9B978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object 2">
            <a:extLst>
              <a:ext uri="{FF2B5EF4-FFF2-40B4-BE49-F238E27FC236}">
                <a16:creationId xmlns:a16="http://schemas.microsoft.com/office/drawing/2014/main" id="{5F2E4B84-75D0-C3C5-0B5F-2AE430648E27}"/>
              </a:ext>
            </a:extLst>
          </p:cNvPr>
          <p:cNvSpPr txBox="1">
            <a:spLocks/>
          </p:cNvSpPr>
          <p:nvPr/>
        </p:nvSpPr>
        <p:spPr>
          <a:xfrm>
            <a:off x="1010998" y="4211530"/>
            <a:ext cx="7275961" cy="9816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spcBef>
                <a:spcPts val="575"/>
              </a:spcBef>
            </a:pPr>
            <a:r>
              <a:rPr lang="en-US" sz="2000" spc="-5" dirty="0">
                <a:solidFill>
                  <a:srgbClr val="E9B978"/>
                </a:solidFill>
                <a:latin typeface="Century Gothic" panose="020B0502020202020204" pitchFamily="34" charset="0"/>
                <a:cs typeface="Century Gothic"/>
              </a:rPr>
              <a:t>Smart people with a blend of Old and Young creates smart and innovative solutions-  </a:t>
            </a:r>
          </a:p>
          <a:p>
            <a:pPr marL="12700" marR="5080" algn="ctr">
              <a:spcBef>
                <a:spcPts val="575"/>
              </a:spcBef>
            </a:pPr>
            <a:r>
              <a:rPr lang="en-US" sz="2000" b="1" spc="-5" dirty="0">
                <a:solidFill>
                  <a:srgbClr val="E9B978"/>
                </a:solidFill>
                <a:latin typeface="Century Gothic" panose="020B0502020202020204" pitchFamily="34" charset="0"/>
                <a:cs typeface="Century Gothic"/>
              </a:rPr>
              <a:t>At IAPL we are blessed to have this.</a:t>
            </a:r>
            <a:endParaRPr lang="en-US" sz="2000" b="1" dirty="0">
              <a:solidFill>
                <a:srgbClr val="E9B978"/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7377" r="37377"/>
          <a:stretch>
            <a:fillRect/>
          </a:stretch>
        </p:blipFill>
        <p:spPr>
          <a:xfrm>
            <a:off x="3175" y="0"/>
            <a:ext cx="2272665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G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L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5" descr="C:\Documents and Settings\JJ\Desktop\Review\Screenshots Mahindra &amp; Glen\Screenshots\Glen\Glen FB Cooktop.JPG">
            <a:extLst>
              <a:ext uri="{FF2B5EF4-FFF2-40B4-BE49-F238E27FC236}">
                <a16:creationId xmlns:a16="http://schemas.microsoft.com/office/drawing/2014/main" id="{0033799A-A664-1A03-8846-6D2F7573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18" y="213360"/>
            <a:ext cx="2027279" cy="31292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C891A-7447-D079-3001-3CA3D7E59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5" t="4060" r="11621" b="13851"/>
          <a:stretch/>
        </p:blipFill>
        <p:spPr>
          <a:xfrm>
            <a:off x="5509426" y="3451860"/>
            <a:ext cx="2150692" cy="33197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AD3E2-9ECF-5F8B-0DBA-6AD0D99B477C}"/>
              </a:ext>
            </a:extLst>
          </p:cNvPr>
          <p:cNvPicPr/>
          <p:nvPr/>
        </p:nvPicPr>
        <p:blipFill rotWithShape="1">
          <a:blip r:embed="rId5"/>
          <a:srcRect l="35069" t="20206" r="39277" b="13636"/>
          <a:stretch/>
        </p:blipFill>
        <p:spPr bwMode="auto">
          <a:xfrm>
            <a:off x="7779033" y="3451859"/>
            <a:ext cx="2027279" cy="32814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A319A3-C71F-EE67-AE71-BE2F35D1C1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40" r="8177" b="14617"/>
          <a:stretch/>
        </p:blipFill>
        <p:spPr>
          <a:xfrm>
            <a:off x="9887643" y="213360"/>
            <a:ext cx="2027278" cy="31292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820009-0FAD-4C08-FBAB-749E7BBB7D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t="13238" r="14066" b="14190"/>
          <a:stretch/>
        </p:blipFill>
        <p:spPr>
          <a:xfrm>
            <a:off x="5679694" y="213360"/>
            <a:ext cx="1960451" cy="31292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B83F8B-432E-9A16-284D-3A46702738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r="8107" b="14706"/>
          <a:stretch/>
        </p:blipFill>
        <p:spPr>
          <a:xfrm>
            <a:off x="7766737" y="213361"/>
            <a:ext cx="2027279" cy="31292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3451F1-5478-6E09-6FF5-E32E1CE09A13}"/>
              </a:ext>
            </a:extLst>
          </p:cNvPr>
          <p:cNvSpPr/>
          <p:nvPr/>
        </p:nvSpPr>
        <p:spPr>
          <a:xfrm>
            <a:off x="1134915" y="833120"/>
            <a:ext cx="914400" cy="54457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S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C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L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3F8EDF-E99E-8D71-058B-CD32DEEBD7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161" t="25331" r="41500" b="14351"/>
          <a:stretch/>
        </p:blipFill>
        <p:spPr>
          <a:xfrm>
            <a:off x="3487118" y="3515360"/>
            <a:ext cx="1903393" cy="32179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F220A0-97B1-96D2-9BB2-948684F68E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334" t="25038" r="41500" b="16740"/>
          <a:stretch/>
        </p:blipFill>
        <p:spPr>
          <a:xfrm>
            <a:off x="9941213" y="3451859"/>
            <a:ext cx="2027278" cy="32814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5764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7377" r="37377"/>
          <a:stretch>
            <a:fillRect/>
          </a:stretch>
        </p:blipFill>
        <p:spPr>
          <a:xfrm>
            <a:off x="3175" y="0"/>
            <a:ext cx="239480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G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L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451F1-5478-6E09-6FF5-E32E1CE09A13}"/>
              </a:ext>
            </a:extLst>
          </p:cNvPr>
          <p:cNvSpPr/>
          <p:nvPr/>
        </p:nvSpPr>
        <p:spPr>
          <a:xfrm>
            <a:off x="1237148" y="833120"/>
            <a:ext cx="914400" cy="54457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C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P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G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3C45EC-A102-47B0-947A-FA2D104E3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87" y="2158364"/>
            <a:ext cx="2203015" cy="44862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E5D049-8D7A-A730-5276-130187955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71" y="2265343"/>
            <a:ext cx="2203016" cy="44743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935ABA35-31A9-6600-722F-3E000190B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68" y="167003"/>
            <a:ext cx="2516837" cy="44743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635BFF2A-766E-5D2C-413D-432C19222054}"/>
              </a:ext>
            </a:extLst>
          </p:cNvPr>
          <p:cNvSpPr/>
          <p:nvPr/>
        </p:nvSpPr>
        <p:spPr>
          <a:xfrm>
            <a:off x="9874852" y="172083"/>
            <a:ext cx="2203016" cy="4186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830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7377" r="37377"/>
          <a:stretch>
            <a:fillRect/>
          </a:stretch>
        </p:blipFill>
        <p:spPr>
          <a:xfrm>
            <a:off x="3175" y="0"/>
            <a:ext cx="239480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G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L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451F1-5478-6E09-6FF5-E32E1CE09A13}"/>
              </a:ext>
            </a:extLst>
          </p:cNvPr>
          <p:cNvSpPr/>
          <p:nvPr/>
        </p:nvSpPr>
        <p:spPr>
          <a:xfrm>
            <a:off x="1237148" y="833120"/>
            <a:ext cx="914400" cy="54457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W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B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S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endParaRPr lang="en-IN" sz="24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N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G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2F4AB-984E-F691-A62E-17E576910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r="5104" b="5555"/>
          <a:stretch/>
        </p:blipFill>
        <p:spPr>
          <a:xfrm>
            <a:off x="2496410" y="84037"/>
            <a:ext cx="5859460" cy="31130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0D933-8D30-3EA0-FC74-2279837699D2}"/>
              </a:ext>
            </a:extLst>
          </p:cNvPr>
          <p:cNvSpPr txBox="1"/>
          <p:nvPr/>
        </p:nvSpPr>
        <p:spPr>
          <a:xfrm>
            <a:off x="2448533" y="3291399"/>
            <a:ext cx="6095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https://www.jetlycot.com/</a:t>
            </a:r>
            <a:endParaRPr lang="ko-KR" altLang="en-US" sz="2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BB7E8-3679-F198-1C86-60C096DAF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71" r="15938" b="5371"/>
          <a:stretch/>
        </p:blipFill>
        <p:spPr>
          <a:xfrm>
            <a:off x="6878320" y="3310665"/>
            <a:ext cx="5212080" cy="31130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6FAB2-97BD-CA4B-239F-5001145AB125}"/>
              </a:ext>
            </a:extLst>
          </p:cNvPr>
          <p:cNvSpPr txBox="1"/>
          <p:nvPr/>
        </p:nvSpPr>
        <p:spPr>
          <a:xfrm>
            <a:off x="6700521" y="6442970"/>
            <a:ext cx="709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https://www.shivamotocorp.com/</a:t>
            </a:r>
            <a:endParaRPr lang="ko-KR" altLang="en-US" sz="2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44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7377" r="37377"/>
          <a:stretch>
            <a:fillRect/>
          </a:stretch>
        </p:blipFill>
        <p:spPr>
          <a:xfrm>
            <a:off x="3175" y="0"/>
            <a:ext cx="239480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G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L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8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endParaRPr lang="en-IN" sz="28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451F1-5478-6E09-6FF5-E32E1CE09A13}"/>
              </a:ext>
            </a:extLst>
          </p:cNvPr>
          <p:cNvSpPr/>
          <p:nvPr/>
        </p:nvSpPr>
        <p:spPr>
          <a:xfrm>
            <a:off x="1237148" y="833120"/>
            <a:ext cx="914400" cy="54457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N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F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L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U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N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C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R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S</a:t>
            </a:r>
          </a:p>
          <a:p>
            <a:pPr algn="ctr"/>
            <a:endParaRPr lang="en-IN" sz="24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6E59C-1C68-41EC-7F65-41A78DDBD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1" t="18333" r="11979" b="9259"/>
          <a:stretch/>
        </p:blipFill>
        <p:spPr>
          <a:xfrm>
            <a:off x="2207337" y="709682"/>
            <a:ext cx="4773517" cy="25497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A37BBD-CE05-FE79-EE0E-F256CFF6FCFC}"/>
              </a:ext>
            </a:extLst>
          </p:cNvPr>
          <p:cNvSpPr txBox="1"/>
          <p:nvPr/>
        </p:nvSpPr>
        <p:spPr>
          <a:xfrm>
            <a:off x="2685841" y="3267740"/>
            <a:ext cx="415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Nikita Varma</a:t>
            </a:r>
            <a:endParaRPr lang="ko-KR" altLang="en-US" sz="2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7BB79A-D266-6717-031A-E96AB8CCB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58" t="17407" r="11980" b="9259"/>
          <a:stretch/>
        </p:blipFill>
        <p:spPr>
          <a:xfrm>
            <a:off x="7191394" y="634321"/>
            <a:ext cx="4813722" cy="25935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30903E-33F7-531E-8150-CC4421993573}"/>
              </a:ext>
            </a:extLst>
          </p:cNvPr>
          <p:cNvSpPr txBox="1"/>
          <p:nvPr/>
        </p:nvSpPr>
        <p:spPr>
          <a:xfrm>
            <a:off x="7847933" y="3267740"/>
            <a:ext cx="415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Gurleen Bedi</a:t>
            </a:r>
            <a:endParaRPr lang="ko-KR" altLang="en-US" sz="2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859DD-BA02-2D79-202F-14348B8D77C8}"/>
              </a:ext>
            </a:extLst>
          </p:cNvPr>
          <p:cNvSpPr txBox="1"/>
          <p:nvPr/>
        </p:nvSpPr>
        <p:spPr>
          <a:xfrm>
            <a:off x="2074999" y="77810"/>
            <a:ext cx="10947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Influencer campaign done for the Brand GLEN APPLIANCES</a:t>
            </a:r>
            <a:endParaRPr lang="ko-KR" altLang="en-US" sz="2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BBB396-7A65-26AB-1B9D-5829404D0F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02" t="17592" r="15903" b="8703"/>
          <a:stretch/>
        </p:blipFill>
        <p:spPr>
          <a:xfrm>
            <a:off x="2519387" y="3729091"/>
            <a:ext cx="4461467" cy="27122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15628F-0661-A816-6E25-5C61F5ACF8AD}"/>
              </a:ext>
            </a:extLst>
          </p:cNvPr>
          <p:cNvSpPr txBox="1"/>
          <p:nvPr/>
        </p:nvSpPr>
        <p:spPr>
          <a:xfrm>
            <a:off x="2773894" y="6385765"/>
            <a:ext cx="415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Ritika Anand</a:t>
            </a:r>
            <a:endParaRPr lang="ko-KR" altLang="en-US" sz="2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94620F-E3C4-AD56-9997-317A7E862D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00" t="16898" r="22721" b="8497"/>
          <a:stretch/>
        </p:blipFill>
        <p:spPr>
          <a:xfrm>
            <a:off x="7210863" y="3729092"/>
            <a:ext cx="4774783" cy="26566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0EEE91-C37D-E03F-750E-E24DA990E3C5}"/>
              </a:ext>
            </a:extLst>
          </p:cNvPr>
          <p:cNvSpPr txBox="1"/>
          <p:nvPr/>
        </p:nvSpPr>
        <p:spPr>
          <a:xfrm>
            <a:off x="7828463" y="6380416"/>
            <a:ext cx="415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Niti</a:t>
            </a:r>
            <a:r>
              <a:rPr lang="en-US" altLang="ko-KR" sz="2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 Grover</a:t>
            </a:r>
            <a:endParaRPr lang="ko-KR" altLang="en-US" sz="2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7377" r="37377"/>
          <a:stretch>
            <a:fillRect/>
          </a:stretch>
        </p:blipFill>
        <p:spPr>
          <a:xfrm>
            <a:off x="3175" y="0"/>
            <a:ext cx="108346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V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N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S</a:t>
            </a:r>
          </a:p>
          <a:p>
            <a:pPr algn="ctr"/>
            <a:endParaRPr lang="en-IN" sz="3200" b="1" dirty="0">
              <a:latin typeface="Century Gothic" panose="020B0502020202020204" pitchFamily="34" charset="0"/>
            </a:endParaRPr>
          </a:p>
          <a:p>
            <a:pPr algn="ctr"/>
            <a:endParaRPr lang="en-IN" sz="32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4" descr="C:\Users\ISHA\Desktop\Photos\IMG_20151025_131751601.jpg">
            <a:extLst>
              <a:ext uri="{FF2B5EF4-FFF2-40B4-BE49-F238E27FC236}">
                <a16:creationId xmlns:a16="http://schemas.microsoft.com/office/drawing/2014/main" id="{BECC7B4E-FEC4-ABCC-E602-9C491F14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07" y="233344"/>
            <a:ext cx="4495800" cy="2525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16805E3-2A1A-BCF3-902A-83135329C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461" y="2830042"/>
            <a:ext cx="3307556" cy="18914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Cricket Match Organised  at National Stadium on 25</a:t>
            </a:r>
            <a:r>
              <a:rPr lang="en-IN" altLang="en-US" sz="1600" b="1" baseline="30000" dirty="0">
                <a:solidFill>
                  <a:srgbClr val="E9B978"/>
                </a:solidFill>
                <a:latin typeface="Century Gothic" panose="020B0502020202020204" pitchFamily="34" charset="0"/>
              </a:rPr>
              <a:t>th</a:t>
            </a: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 September 2015 between</a:t>
            </a: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Parliamentarian XI and B’town Boys</a:t>
            </a:r>
            <a:endParaRPr lang="en-US" altLang="en-US" sz="1600" b="1" dirty="0">
              <a:solidFill>
                <a:srgbClr val="E9B97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ISHA\Desktop\Photos\IMG_20151016_121934619_HDR.jpg">
            <a:extLst>
              <a:ext uri="{FF2B5EF4-FFF2-40B4-BE49-F238E27FC236}">
                <a16:creationId xmlns:a16="http://schemas.microsoft.com/office/drawing/2014/main" id="{D843742D-CACD-E680-9B41-216883426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84" y="2836290"/>
            <a:ext cx="4496573" cy="2525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BEA0FCF-8802-2004-8F24-C5AE82DCC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486" y="5335917"/>
            <a:ext cx="6760809" cy="15220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Handloom Utsav Organised at Handloom </a:t>
            </a:r>
            <a:r>
              <a:rPr lang="en-IN" altLang="en-US" sz="1600" b="1" dirty="0" err="1">
                <a:solidFill>
                  <a:srgbClr val="E9B978"/>
                </a:solidFill>
                <a:latin typeface="Century Gothic" panose="020B0502020202020204" pitchFamily="34" charset="0"/>
              </a:rPr>
              <a:t>Haat</a:t>
            </a: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 , Janpath </a:t>
            </a: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on 17</a:t>
            </a:r>
            <a:r>
              <a:rPr lang="en-IN" altLang="en-US" sz="1600" b="1" baseline="30000" dirty="0">
                <a:solidFill>
                  <a:srgbClr val="E9B978"/>
                </a:solidFill>
                <a:latin typeface="Century Gothic" panose="020B0502020202020204" pitchFamily="34" charset="0"/>
              </a:rPr>
              <a:t>th</a:t>
            </a: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 October 2015 in association with Lady Irwin College and Ministry Of Textiles, Inaugurated by Development </a:t>
            </a: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Commissioner Handloom </a:t>
            </a:r>
            <a:r>
              <a:rPr lang="en-IN" altLang="en-US" sz="1600" b="1" dirty="0" err="1">
                <a:solidFill>
                  <a:srgbClr val="E9B978"/>
                </a:solidFill>
                <a:latin typeface="Century Gothic" panose="020B0502020202020204" pitchFamily="34" charset="0"/>
              </a:rPr>
              <a:t>Sh</a:t>
            </a:r>
            <a:r>
              <a:rPr lang="en-IN" altLang="en-US" sz="1600" b="1" dirty="0">
                <a:solidFill>
                  <a:srgbClr val="E9B978"/>
                </a:solidFill>
                <a:latin typeface="Century Gothic" panose="020B0502020202020204" pitchFamily="34" charset="0"/>
              </a:rPr>
              <a:t> Alok Kumar, IAS </a:t>
            </a:r>
            <a:endParaRPr lang="en-US" altLang="en-US" sz="1600" b="1" dirty="0">
              <a:solidFill>
                <a:srgbClr val="E9B97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2" descr="C:\Users\ISHA\Desktop\Photos\IMG_20151031_113925139.jpg">
            <a:extLst>
              <a:ext uri="{FF2B5EF4-FFF2-40B4-BE49-F238E27FC236}">
                <a16:creationId xmlns:a16="http://schemas.microsoft.com/office/drawing/2014/main" id="{7AAA00E5-0A23-491D-314F-F8AA1F60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324" y="233344"/>
            <a:ext cx="2695971" cy="48009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5332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7377" r="37377"/>
          <a:stretch>
            <a:fillRect/>
          </a:stretch>
        </p:blipFill>
        <p:spPr>
          <a:xfrm>
            <a:off x="3175" y="0"/>
            <a:ext cx="108346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U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R</a:t>
            </a:r>
          </a:p>
          <a:p>
            <a:pPr algn="ctr"/>
            <a:endParaRPr lang="en-IN" sz="3200" b="1" dirty="0">
              <a:latin typeface="Century Gothic" panose="020B0502020202020204" pitchFamily="34" charset="0"/>
            </a:endParaRPr>
          </a:p>
          <a:p>
            <a:pPr algn="ctr"/>
            <a:endParaRPr lang="en-IN" sz="32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3" descr="C:\Users\ISHA\Documents\fwdemountingpicsofupsidcatt3digitalscreens\UPSIDC Arr (1).jpg">
            <a:extLst>
              <a:ext uri="{FF2B5EF4-FFF2-40B4-BE49-F238E27FC236}">
                <a16:creationId xmlns:a16="http://schemas.microsoft.com/office/drawing/2014/main" id="{8CD3408C-8878-F1F9-4650-825936D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/>
          <a:stretch/>
        </p:blipFill>
        <p:spPr bwMode="auto">
          <a:xfrm>
            <a:off x="5358982" y="249214"/>
            <a:ext cx="3910049" cy="29334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F5A61DB8-2967-C709-D5A8-B8BAF4D1D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030" y="248878"/>
            <a:ext cx="28213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1800" dirty="0">
                <a:solidFill>
                  <a:srgbClr val="E9B97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UPSIDC Digital Screen at the Arrival of T-3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1800" dirty="0">
                <a:solidFill>
                  <a:srgbClr val="E9B97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terminal of IGI Airport</a:t>
            </a:r>
            <a:endParaRPr lang="en-US" altLang="en-US" sz="1800" dirty="0">
              <a:solidFill>
                <a:srgbClr val="E9B978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Documents and Settings\JJ\Desktop\Review\Glen Appliances\DMRC_wrapping (4).jpg">
            <a:extLst>
              <a:ext uri="{FF2B5EF4-FFF2-40B4-BE49-F238E27FC236}">
                <a16:creationId xmlns:a16="http://schemas.microsoft.com/office/drawing/2014/main" id="{B6E80FA9-D0CF-2C2A-CF8F-91038B32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9" y="3317198"/>
            <a:ext cx="3910049" cy="29334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0" descr="Vinyl at Saket Mall">
            <a:extLst>
              <a:ext uri="{FF2B5EF4-FFF2-40B4-BE49-F238E27FC236}">
                <a16:creationId xmlns:a16="http://schemas.microsoft.com/office/drawing/2014/main" id="{33BFD88D-F1BA-6441-5C80-950DC417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9" y="248878"/>
            <a:ext cx="3976446" cy="29337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D:\vintage car rally 2015\SANY0166.JPG">
            <a:extLst>
              <a:ext uri="{FF2B5EF4-FFF2-40B4-BE49-F238E27FC236}">
                <a16:creationId xmlns:a16="http://schemas.microsoft.com/office/drawing/2014/main" id="{FE17983A-975A-C603-2600-1B60EDF9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45" y="3317198"/>
            <a:ext cx="4035622" cy="29334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7E9520-4250-CD64-7052-C272AD44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498" y="1352456"/>
            <a:ext cx="2539091" cy="32309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3216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7377" r="37377"/>
          <a:stretch>
            <a:fillRect/>
          </a:stretch>
        </p:blipFill>
        <p:spPr>
          <a:xfrm>
            <a:off x="3175" y="0"/>
            <a:ext cx="108346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V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endParaRPr lang="en-IN" sz="24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P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R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U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C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O</a:t>
            </a:r>
          </a:p>
          <a:p>
            <a:pPr algn="ctr"/>
            <a:r>
              <a:rPr lang="en-IN" sz="2400" b="1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05453-8762-FB7B-5E62-0FAE6B3DB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3" t="20523" r="33430" b="29025"/>
          <a:stretch/>
        </p:blipFill>
        <p:spPr>
          <a:xfrm>
            <a:off x="7119961" y="3332418"/>
            <a:ext cx="4496231" cy="25299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B4BFA9-F1D2-EAD1-1869-C063E5CFAD4F}"/>
              </a:ext>
            </a:extLst>
          </p:cNvPr>
          <p:cNvSpPr txBox="1"/>
          <p:nvPr/>
        </p:nvSpPr>
        <p:spPr>
          <a:xfrm>
            <a:off x="3272076" y="632704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758673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https://bit.ly/3QXJ3Um</a:t>
            </a:r>
            <a:r>
              <a:rPr lang="en-IN" sz="2400" dirty="0">
                <a:solidFill>
                  <a:srgbClr val="758673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7EB9B5-C23F-B665-CC05-39F17A1CF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54" t="20186" r="34248" b="14108"/>
          <a:stretch/>
        </p:blipFill>
        <p:spPr>
          <a:xfrm>
            <a:off x="1293063" y="223183"/>
            <a:ext cx="3972405" cy="29721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833EEC-7814-4703-B3A9-D7091BD5D3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58" t="20555" r="33750" b="18704"/>
          <a:stretch/>
        </p:blipFill>
        <p:spPr>
          <a:xfrm>
            <a:off x="5380081" y="223183"/>
            <a:ext cx="4331346" cy="29721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9E65E7-8874-80C3-C335-6AFC4A4A8F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44" t="20000" r="33936" b="17222"/>
          <a:stretch/>
        </p:blipFill>
        <p:spPr>
          <a:xfrm>
            <a:off x="3477462" y="3332418"/>
            <a:ext cx="3554915" cy="25299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992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47"/>
          <p:cNvSpPr/>
          <p:nvPr/>
        </p:nvSpPr>
        <p:spPr>
          <a:xfrm>
            <a:off x="934387" y="953749"/>
            <a:ext cx="5161613" cy="516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6" name="Google Shape;876;p47"/>
          <p:cNvSpPr txBox="1"/>
          <p:nvPr/>
        </p:nvSpPr>
        <p:spPr>
          <a:xfrm>
            <a:off x="1431129" y="4840461"/>
            <a:ext cx="4664871" cy="95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74877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YOU!</a:t>
            </a:r>
            <a:endParaRPr sz="900" dirty="0"/>
          </a:p>
        </p:txBody>
      </p:sp>
      <p:pic>
        <p:nvPicPr>
          <p:cNvPr id="878" name="Google Shape;878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096000" y="487806"/>
            <a:ext cx="5161613" cy="516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675340" y="199979"/>
            <a:ext cx="2651734" cy="2594022"/>
          </a:xfrm>
          <a:prstGeom prst="rect">
            <a:avLst/>
          </a:prstGeom>
          <a:noFill/>
          <a:ln>
            <a:noFill/>
          </a:ln>
          <a:effectLst>
            <a:outerShdw blurRad="889000" dist="444500" dir="2700000" sx="86000" sy="86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80" name="Google Shape;880;p47"/>
          <p:cNvGrpSpPr/>
          <p:nvPr/>
        </p:nvGrpSpPr>
        <p:grpSpPr>
          <a:xfrm>
            <a:off x="11191414" y="5937247"/>
            <a:ext cx="752930" cy="752930"/>
            <a:chOff x="11160804" y="5906634"/>
            <a:chExt cx="814163" cy="814163"/>
          </a:xfrm>
        </p:grpSpPr>
        <p:sp>
          <p:nvSpPr>
            <p:cNvPr id="881" name="Google Shape;881;p47"/>
            <p:cNvSpPr/>
            <p:nvPr/>
          </p:nvSpPr>
          <p:spPr>
            <a:xfrm>
              <a:off x="11160804" y="5906634"/>
              <a:ext cx="814163" cy="814163"/>
            </a:xfrm>
            <a:custGeom>
              <a:avLst/>
              <a:gdLst/>
              <a:ahLst/>
              <a:cxnLst/>
              <a:rect l="l" t="t" r="r" b="b"/>
              <a:pathLst>
                <a:path w="1539686" h="1539686" extrusionOk="0">
                  <a:moveTo>
                    <a:pt x="769843" y="212447"/>
                  </a:moveTo>
                  <a:cubicBezTo>
                    <a:pt x="462002" y="212447"/>
                    <a:pt x="212447" y="462002"/>
                    <a:pt x="212447" y="769843"/>
                  </a:cubicBezTo>
                  <a:cubicBezTo>
                    <a:pt x="212447" y="1077684"/>
                    <a:pt x="462002" y="1327239"/>
                    <a:pt x="769843" y="1327239"/>
                  </a:cubicBezTo>
                  <a:cubicBezTo>
                    <a:pt x="1077684" y="1327239"/>
                    <a:pt x="1327239" y="1077684"/>
                    <a:pt x="1327239" y="769843"/>
                  </a:cubicBezTo>
                  <a:cubicBezTo>
                    <a:pt x="1327239" y="462002"/>
                    <a:pt x="1077684" y="212447"/>
                    <a:pt x="769843" y="212447"/>
                  </a:cubicBezTo>
                  <a:close/>
                  <a:moveTo>
                    <a:pt x="769843" y="0"/>
                  </a:moveTo>
                  <a:cubicBezTo>
                    <a:pt x="1195016" y="0"/>
                    <a:pt x="1539686" y="344670"/>
                    <a:pt x="1539686" y="769843"/>
                  </a:cubicBezTo>
                  <a:cubicBezTo>
                    <a:pt x="1539686" y="1195016"/>
                    <a:pt x="1195016" y="1539686"/>
                    <a:pt x="769843" y="1539686"/>
                  </a:cubicBezTo>
                  <a:cubicBezTo>
                    <a:pt x="344670" y="1539686"/>
                    <a:pt x="0" y="1195016"/>
                    <a:pt x="0" y="769843"/>
                  </a:cubicBezTo>
                  <a:cubicBezTo>
                    <a:pt x="0" y="344670"/>
                    <a:pt x="344670" y="0"/>
                    <a:pt x="769843" y="0"/>
                  </a:cubicBezTo>
                  <a:close/>
                </a:path>
              </a:pathLst>
            </a:custGeom>
            <a:solidFill>
              <a:srgbClr val="748773">
                <a:alpha val="2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11335656" y="6081486"/>
              <a:ext cx="464458" cy="464458"/>
            </a:xfrm>
            <a:prstGeom prst="ellipse">
              <a:avLst/>
            </a:prstGeom>
            <a:solidFill>
              <a:srgbClr val="748773"/>
            </a:solidFill>
            <a:ln>
              <a:noFill/>
            </a:ln>
            <a:effectLst>
              <a:outerShdw blurRad="749300" dist="266700" dir="2700000" sx="83000" sy="83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83" name="Google Shape;883;p47"/>
          <p:cNvSpPr txBox="1"/>
          <p:nvPr/>
        </p:nvSpPr>
        <p:spPr>
          <a:xfrm>
            <a:off x="11261264" y="6175213"/>
            <a:ext cx="6132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</a:t>
            </a:fld>
            <a:endParaRPr sz="120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47"/>
          <p:cNvSpPr/>
          <p:nvPr/>
        </p:nvSpPr>
        <p:spPr>
          <a:xfrm>
            <a:off x="2206113" y="6355240"/>
            <a:ext cx="6326823" cy="14291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/>
          <p:nvPr/>
        </p:nvSpPr>
        <p:spPr>
          <a:xfrm>
            <a:off x="0" y="3077029"/>
            <a:ext cx="9202057" cy="3091542"/>
          </a:xfrm>
          <a:prstGeom prst="rect">
            <a:avLst/>
          </a:prstGeom>
          <a:solidFill>
            <a:srgbClr val="F5F8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24"/>
          <p:cNvSpPr/>
          <p:nvPr/>
        </p:nvSpPr>
        <p:spPr>
          <a:xfrm>
            <a:off x="10433009" y="173932"/>
            <a:ext cx="2003839" cy="2004537"/>
          </a:xfrm>
          <a:custGeom>
            <a:avLst/>
            <a:gdLst/>
            <a:ahLst/>
            <a:cxnLst/>
            <a:rect l="l" t="t" r="r" b="b"/>
            <a:pathLst>
              <a:path w="4894762" h="4896466" extrusionOk="0">
                <a:moveTo>
                  <a:pt x="4659977" y="3491024"/>
                </a:moveTo>
                <a:lnTo>
                  <a:pt x="4600155" y="3615207"/>
                </a:lnTo>
                <a:cubicBezTo>
                  <a:pt x="4298641" y="4170244"/>
                  <a:pt x="3788731" y="4595645"/>
                  <a:pt x="3175440" y="4786399"/>
                </a:cubicBezTo>
                <a:lnTo>
                  <a:pt x="3126507" y="4798981"/>
                </a:lnTo>
                <a:close/>
                <a:moveTo>
                  <a:pt x="4884212" y="2674618"/>
                </a:moveTo>
                <a:lnTo>
                  <a:pt x="4883003" y="2698551"/>
                </a:lnTo>
                <a:cubicBezTo>
                  <a:pt x="4874645" y="2780853"/>
                  <a:pt x="4862210" y="2861951"/>
                  <a:pt x="4845904" y="2941638"/>
                </a:cubicBezTo>
                <a:lnTo>
                  <a:pt x="4794531" y="3141433"/>
                </a:lnTo>
                <a:lnTo>
                  <a:pt x="2763488" y="4873790"/>
                </a:lnTo>
                <a:lnTo>
                  <a:pt x="2697728" y="4883826"/>
                </a:lnTo>
                <a:cubicBezTo>
                  <a:pt x="2615425" y="4892185"/>
                  <a:pt x="2531918" y="4896466"/>
                  <a:pt x="2447410" y="4896466"/>
                </a:cubicBezTo>
                <a:lnTo>
                  <a:pt x="2288679" y="4888451"/>
                </a:lnTo>
                <a:close/>
                <a:moveTo>
                  <a:pt x="4863096" y="2067481"/>
                </a:moveTo>
                <a:lnTo>
                  <a:pt x="4883003" y="2197916"/>
                </a:lnTo>
                <a:lnTo>
                  <a:pt x="4894762" y="2430794"/>
                </a:lnTo>
                <a:lnTo>
                  <a:pt x="2045850" y="4860744"/>
                </a:lnTo>
                <a:lnTo>
                  <a:pt x="1954006" y="4846727"/>
                </a:lnTo>
                <a:cubicBezTo>
                  <a:pt x="1874319" y="4830421"/>
                  <a:pt x="1796042" y="4810243"/>
                  <a:pt x="1719381" y="4786399"/>
                </a:cubicBezTo>
                <a:lnTo>
                  <a:pt x="1688601" y="4775133"/>
                </a:lnTo>
                <a:close/>
                <a:moveTo>
                  <a:pt x="4726513" y="1558831"/>
                </a:moveTo>
                <a:lnTo>
                  <a:pt x="4785575" y="1720203"/>
                </a:lnTo>
                <a:lnTo>
                  <a:pt x="4823233" y="1866658"/>
                </a:lnTo>
                <a:lnTo>
                  <a:pt x="1495956" y="4704624"/>
                </a:lnTo>
                <a:lnTo>
                  <a:pt x="1494447" y="4704072"/>
                </a:lnTo>
                <a:cubicBezTo>
                  <a:pt x="1421222" y="4673100"/>
                  <a:pt x="1349817" y="4638667"/>
                  <a:pt x="1280437" y="4600978"/>
                </a:cubicBezTo>
                <a:lnTo>
                  <a:pt x="1210012" y="4558194"/>
                </a:lnTo>
                <a:close/>
                <a:moveTo>
                  <a:pt x="4504196" y="1123307"/>
                </a:moveTo>
                <a:lnTo>
                  <a:pt x="4600155" y="1281260"/>
                </a:lnTo>
                <a:lnTo>
                  <a:pt x="4651549" y="1387948"/>
                </a:lnTo>
                <a:lnTo>
                  <a:pt x="1051796" y="4458318"/>
                </a:lnTo>
                <a:lnTo>
                  <a:pt x="890107" y="4337409"/>
                </a:lnTo>
                <a:lnTo>
                  <a:pt x="815466" y="4269570"/>
                </a:lnTo>
                <a:close/>
                <a:moveTo>
                  <a:pt x="4208691" y="750209"/>
                </a:moveTo>
                <a:lnTo>
                  <a:pt x="4336586" y="890930"/>
                </a:lnTo>
                <a:lnTo>
                  <a:pt x="4400742" y="976724"/>
                </a:lnTo>
                <a:lnTo>
                  <a:pt x="685518" y="4145584"/>
                </a:lnTo>
                <a:lnTo>
                  <a:pt x="558235" y="4005537"/>
                </a:lnTo>
                <a:lnTo>
                  <a:pt x="493533" y="3919013"/>
                </a:lnTo>
                <a:close/>
                <a:moveTo>
                  <a:pt x="3842277" y="437590"/>
                </a:moveTo>
                <a:lnTo>
                  <a:pt x="4004714" y="559058"/>
                </a:lnTo>
                <a:lnTo>
                  <a:pt x="4078676" y="626279"/>
                </a:lnTo>
                <a:lnTo>
                  <a:pt x="390146" y="3772372"/>
                </a:lnTo>
                <a:lnTo>
                  <a:pt x="294666" y="3615207"/>
                </a:lnTo>
                <a:lnTo>
                  <a:pt x="242863" y="3507671"/>
                </a:lnTo>
                <a:close/>
                <a:moveTo>
                  <a:pt x="3397884" y="191483"/>
                </a:moveTo>
                <a:lnTo>
                  <a:pt x="3400373" y="192394"/>
                </a:lnTo>
                <a:cubicBezTo>
                  <a:pt x="3473599" y="223366"/>
                  <a:pt x="3545004" y="257799"/>
                  <a:pt x="3614384" y="295489"/>
                </a:cubicBezTo>
                <a:lnTo>
                  <a:pt x="3683990" y="337775"/>
                </a:lnTo>
                <a:lnTo>
                  <a:pt x="167974" y="3336723"/>
                </a:lnTo>
                <a:lnTo>
                  <a:pt x="109245" y="3176263"/>
                </a:lnTo>
                <a:lnTo>
                  <a:pt x="71336" y="3028828"/>
                </a:lnTo>
                <a:close/>
                <a:moveTo>
                  <a:pt x="1766305" y="98002"/>
                </a:moveTo>
                <a:lnTo>
                  <a:pt x="235822" y="1403412"/>
                </a:lnTo>
                <a:lnTo>
                  <a:pt x="294666" y="1281260"/>
                </a:lnTo>
                <a:cubicBezTo>
                  <a:pt x="596180" y="726223"/>
                  <a:pt x="1106089" y="300821"/>
                  <a:pt x="1719381" y="110068"/>
                </a:cubicBezTo>
                <a:close/>
                <a:moveTo>
                  <a:pt x="2847780" y="35541"/>
                </a:moveTo>
                <a:lnTo>
                  <a:pt x="2940815" y="49740"/>
                </a:lnTo>
                <a:cubicBezTo>
                  <a:pt x="3020502" y="66046"/>
                  <a:pt x="3098778" y="86224"/>
                  <a:pt x="3175440" y="110068"/>
                </a:cubicBezTo>
                <a:lnTo>
                  <a:pt x="3205239" y="120974"/>
                </a:lnTo>
                <a:lnTo>
                  <a:pt x="31562" y="2827927"/>
                </a:lnTo>
                <a:lnTo>
                  <a:pt x="11817" y="2698551"/>
                </a:lnTo>
                <a:lnTo>
                  <a:pt x="0" y="2464525"/>
                </a:lnTo>
                <a:close/>
                <a:moveTo>
                  <a:pt x="2447410" y="0"/>
                </a:moveTo>
                <a:lnTo>
                  <a:pt x="2604819" y="7949"/>
                </a:lnTo>
                <a:lnTo>
                  <a:pt x="10672" y="2220599"/>
                </a:lnTo>
                <a:lnTo>
                  <a:pt x="11817" y="2197916"/>
                </a:lnTo>
                <a:cubicBezTo>
                  <a:pt x="20176" y="2115613"/>
                  <a:pt x="32610" y="2034516"/>
                  <a:pt x="48917" y="1954829"/>
                </a:cubicBezTo>
                <a:lnTo>
                  <a:pt x="100684" y="1753500"/>
                </a:lnTo>
                <a:lnTo>
                  <a:pt x="2129624" y="22937"/>
                </a:lnTo>
                <a:lnTo>
                  <a:pt x="2197093" y="12640"/>
                </a:lnTo>
                <a:cubicBezTo>
                  <a:pt x="2279395" y="4282"/>
                  <a:pt x="2362903" y="0"/>
                  <a:pt x="2447410" y="0"/>
                </a:cubicBezTo>
                <a:close/>
              </a:path>
            </a:pathLst>
          </a:custGeom>
          <a:solidFill>
            <a:srgbClr val="748773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4"/>
          <p:cNvSpPr txBox="1"/>
          <p:nvPr/>
        </p:nvSpPr>
        <p:spPr>
          <a:xfrm>
            <a:off x="3006913" y="304708"/>
            <a:ext cx="472522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SERVICES</a:t>
            </a:r>
            <a:endParaRPr dirty="0"/>
          </a:p>
        </p:txBody>
      </p:sp>
      <p:grpSp>
        <p:nvGrpSpPr>
          <p:cNvPr id="103" name="Google Shape;103;p24"/>
          <p:cNvGrpSpPr/>
          <p:nvPr/>
        </p:nvGrpSpPr>
        <p:grpSpPr>
          <a:xfrm>
            <a:off x="7737928" y="1657942"/>
            <a:ext cx="1309050" cy="1557430"/>
            <a:chOff x="9778484" y="3323771"/>
            <a:chExt cx="1309050" cy="1557430"/>
          </a:xfrm>
        </p:grpSpPr>
        <p:sp>
          <p:nvSpPr>
            <p:cNvPr id="104" name="Google Shape;104;p24"/>
            <p:cNvSpPr/>
            <p:nvPr/>
          </p:nvSpPr>
          <p:spPr>
            <a:xfrm>
              <a:off x="9778484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05" name="Google Shape;105;p24"/>
            <p:cNvGrpSpPr/>
            <p:nvPr/>
          </p:nvGrpSpPr>
          <p:grpSpPr>
            <a:xfrm>
              <a:off x="9842935" y="3609838"/>
              <a:ext cx="1180148" cy="985296"/>
              <a:chOff x="5449253" y="3844960"/>
              <a:chExt cx="1180148" cy="985296"/>
            </a:xfrm>
          </p:grpSpPr>
          <p:sp>
            <p:nvSpPr>
              <p:cNvPr id="106" name="Google Shape;106;p24"/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4</a:t>
                </a:r>
                <a:endParaRPr/>
              </a:p>
            </p:txBody>
          </p:sp>
          <p:sp>
            <p:nvSpPr>
              <p:cNvPr id="107" name="Google Shape;107;p24"/>
              <p:cNvSpPr txBox="1"/>
              <p:nvPr/>
            </p:nvSpPr>
            <p:spPr>
              <a:xfrm>
                <a:off x="5449253" y="4368206"/>
                <a:ext cx="1180148" cy="46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DIGITAL MEDIA</a:t>
                </a:r>
                <a:endParaRPr sz="2400" dirty="0"/>
              </a:p>
            </p:txBody>
          </p:sp>
        </p:grpSp>
      </p:grpSp>
      <p:grpSp>
        <p:nvGrpSpPr>
          <p:cNvPr id="108" name="Google Shape;108;p24"/>
          <p:cNvGrpSpPr/>
          <p:nvPr/>
        </p:nvGrpSpPr>
        <p:grpSpPr>
          <a:xfrm>
            <a:off x="6251509" y="1657942"/>
            <a:ext cx="1330908" cy="1557430"/>
            <a:chOff x="8292065" y="3323771"/>
            <a:chExt cx="1330908" cy="1557430"/>
          </a:xfrm>
        </p:grpSpPr>
        <p:sp>
          <p:nvSpPr>
            <p:cNvPr id="109" name="Google Shape;109;p24"/>
            <p:cNvSpPr/>
            <p:nvPr/>
          </p:nvSpPr>
          <p:spPr>
            <a:xfrm>
              <a:off x="8313923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10" name="Google Shape;110;p24"/>
            <p:cNvGrpSpPr/>
            <p:nvPr/>
          </p:nvGrpSpPr>
          <p:grpSpPr>
            <a:xfrm>
              <a:off x="8292065" y="3609838"/>
              <a:ext cx="1330907" cy="985296"/>
              <a:chOff x="5362944" y="3844960"/>
              <a:chExt cx="1330907" cy="985296"/>
            </a:xfrm>
          </p:grpSpPr>
          <p:sp>
            <p:nvSpPr>
              <p:cNvPr id="111" name="Google Shape;111;p24"/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3</a:t>
                </a:r>
                <a:endParaRPr/>
              </a:p>
            </p:txBody>
          </p:sp>
          <p:sp>
            <p:nvSpPr>
              <p:cNvPr id="112" name="Google Shape;112;p24"/>
              <p:cNvSpPr txBox="1"/>
              <p:nvPr/>
            </p:nvSpPr>
            <p:spPr>
              <a:xfrm>
                <a:off x="5362944" y="4368206"/>
                <a:ext cx="1330907" cy="46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OUTDOOR MEDIA</a:t>
                </a:r>
                <a:endParaRPr sz="2000" dirty="0"/>
              </a:p>
            </p:txBody>
          </p:sp>
        </p:grpSp>
      </p:grpSp>
      <p:grpSp>
        <p:nvGrpSpPr>
          <p:cNvPr id="113" name="Google Shape;113;p24"/>
          <p:cNvGrpSpPr/>
          <p:nvPr/>
        </p:nvGrpSpPr>
        <p:grpSpPr>
          <a:xfrm>
            <a:off x="4808806" y="1657942"/>
            <a:ext cx="1309050" cy="1557430"/>
            <a:chOff x="6849362" y="3323771"/>
            <a:chExt cx="1309050" cy="1557430"/>
          </a:xfrm>
        </p:grpSpPr>
        <p:sp>
          <p:nvSpPr>
            <p:cNvPr id="114" name="Google Shape;114;p24"/>
            <p:cNvSpPr/>
            <p:nvPr/>
          </p:nvSpPr>
          <p:spPr>
            <a:xfrm>
              <a:off x="6849362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15" name="Google Shape;115;p24"/>
            <p:cNvGrpSpPr/>
            <p:nvPr/>
          </p:nvGrpSpPr>
          <p:grpSpPr>
            <a:xfrm>
              <a:off x="6861482" y="3609838"/>
              <a:ext cx="1275073" cy="976453"/>
              <a:chOff x="5396922" y="3844960"/>
              <a:chExt cx="1275073" cy="976453"/>
            </a:xfrm>
          </p:grpSpPr>
          <p:sp>
            <p:nvSpPr>
              <p:cNvPr id="116" name="Google Shape;116;p24"/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2</a:t>
                </a:r>
                <a:endParaRPr/>
              </a:p>
            </p:txBody>
          </p:sp>
          <p:sp>
            <p:nvSpPr>
              <p:cNvPr id="117" name="Google Shape;117;p24"/>
              <p:cNvSpPr txBox="1"/>
              <p:nvPr/>
            </p:nvSpPr>
            <p:spPr>
              <a:xfrm>
                <a:off x="5396922" y="4368206"/>
                <a:ext cx="1275073" cy="4532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ELECTRONIC MEDIA</a:t>
                </a:r>
                <a:endParaRPr sz="1800" dirty="0"/>
              </a:p>
            </p:txBody>
          </p:sp>
        </p:grpSp>
      </p:grpSp>
      <p:grpSp>
        <p:nvGrpSpPr>
          <p:cNvPr id="118" name="Google Shape;118;p24"/>
          <p:cNvGrpSpPr/>
          <p:nvPr/>
        </p:nvGrpSpPr>
        <p:grpSpPr>
          <a:xfrm>
            <a:off x="3344245" y="1657942"/>
            <a:ext cx="1309050" cy="1557430"/>
            <a:chOff x="5384801" y="3323771"/>
            <a:chExt cx="1309050" cy="1557430"/>
          </a:xfrm>
        </p:grpSpPr>
        <p:sp>
          <p:nvSpPr>
            <p:cNvPr id="119" name="Google Shape;119;p24"/>
            <p:cNvSpPr/>
            <p:nvPr/>
          </p:nvSpPr>
          <p:spPr>
            <a:xfrm>
              <a:off x="5384801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20" name="Google Shape;120;p24"/>
            <p:cNvGrpSpPr/>
            <p:nvPr/>
          </p:nvGrpSpPr>
          <p:grpSpPr>
            <a:xfrm>
              <a:off x="5449252" y="3609838"/>
              <a:ext cx="1180148" cy="985296"/>
              <a:chOff x="5449253" y="3844960"/>
              <a:chExt cx="1180148" cy="985296"/>
            </a:xfrm>
          </p:grpSpPr>
          <p:sp>
            <p:nvSpPr>
              <p:cNvPr id="121" name="Google Shape;121;p24"/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1</a:t>
                </a:r>
                <a:endParaRPr/>
              </a:p>
            </p:txBody>
          </p:sp>
          <p:sp>
            <p:nvSpPr>
              <p:cNvPr id="122" name="Google Shape;122;p24"/>
              <p:cNvSpPr txBox="1"/>
              <p:nvPr/>
            </p:nvSpPr>
            <p:spPr>
              <a:xfrm>
                <a:off x="5449253" y="4368206"/>
                <a:ext cx="1180148" cy="46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PRINT MEDIA</a:t>
                </a:r>
                <a:endParaRPr sz="2400" dirty="0"/>
              </a:p>
            </p:txBody>
          </p:sp>
        </p:grpSp>
      </p:grpSp>
      <p:pic>
        <p:nvPicPr>
          <p:cNvPr id="123" name="Google Shape;123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465" y="396497"/>
            <a:ext cx="2563864" cy="30915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124" name="Google Shape;124;p24"/>
          <p:cNvGrpSpPr/>
          <p:nvPr/>
        </p:nvGrpSpPr>
        <p:grpSpPr>
          <a:xfrm>
            <a:off x="11191414" y="5937247"/>
            <a:ext cx="752930" cy="752930"/>
            <a:chOff x="11160804" y="5906634"/>
            <a:chExt cx="814163" cy="814163"/>
          </a:xfrm>
        </p:grpSpPr>
        <p:sp>
          <p:nvSpPr>
            <p:cNvPr id="125" name="Google Shape;125;p24"/>
            <p:cNvSpPr/>
            <p:nvPr/>
          </p:nvSpPr>
          <p:spPr>
            <a:xfrm>
              <a:off x="11160804" y="5906634"/>
              <a:ext cx="814163" cy="814163"/>
            </a:xfrm>
            <a:custGeom>
              <a:avLst/>
              <a:gdLst/>
              <a:ahLst/>
              <a:cxnLst/>
              <a:rect l="l" t="t" r="r" b="b"/>
              <a:pathLst>
                <a:path w="1539686" h="1539686" extrusionOk="0">
                  <a:moveTo>
                    <a:pt x="769843" y="212447"/>
                  </a:moveTo>
                  <a:cubicBezTo>
                    <a:pt x="462002" y="212447"/>
                    <a:pt x="212447" y="462002"/>
                    <a:pt x="212447" y="769843"/>
                  </a:cubicBezTo>
                  <a:cubicBezTo>
                    <a:pt x="212447" y="1077684"/>
                    <a:pt x="462002" y="1327239"/>
                    <a:pt x="769843" y="1327239"/>
                  </a:cubicBezTo>
                  <a:cubicBezTo>
                    <a:pt x="1077684" y="1327239"/>
                    <a:pt x="1327239" y="1077684"/>
                    <a:pt x="1327239" y="769843"/>
                  </a:cubicBezTo>
                  <a:cubicBezTo>
                    <a:pt x="1327239" y="462002"/>
                    <a:pt x="1077684" y="212447"/>
                    <a:pt x="769843" y="212447"/>
                  </a:cubicBezTo>
                  <a:close/>
                  <a:moveTo>
                    <a:pt x="769843" y="0"/>
                  </a:moveTo>
                  <a:cubicBezTo>
                    <a:pt x="1195016" y="0"/>
                    <a:pt x="1539686" y="344670"/>
                    <a:pt x="1539686" y="769843"/>
                  </a:cubicBezTo>
                  <a:cubicBezTo>
                    <a:pt x="1539686" y="1195016"/>
                    <a:pt x="1195016" y="1539686"/>
                    <a:pt x="769843" y="1539686"/>
                  </a:cubicBezTo>
                  <a:cubicBezTo>
                    <a:pt x="344670" y="1539686"/>
                    <a:pt x="0" y="1195016"/>
                    <a:pt x="0" y="769843"/>
                  </a:cubicBezTo>
                  <a:cubicBezTo>
                    <a:pt x="0" y="344670"/>
                    <a:pt x="344670" y="0"/>
                    <a:pt x="769843" y="0"/>
                  </a:cubicBezTo>
                  <a:close/>
                </a:path>
              </a:pathLst>
            </a:custGeom>
            <a:solidFill>
              <a:srgbClr val="748773">
                <a:alpha val="2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11335656" y="6081486"/>
              <a:ext cx="464458" cy="464458"/>
            </a:xfrm>
            <a:prstGeom prst="ellipse">
              <a:avLst/>
            </a:prstGeom>
            <a:solidFill>
              <a:srgbClr val="748773"/>
            </a:solidFill>
            <a:ln>
              <a:noFill/>
            </a:ln>
            <a:effectLst>
              <a:outerShdw blurRad="749300" dist="266700" dir="2700000" sx="83000" sy="83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7" name="Google Shape;127;p24"/>
          <p:cNvSpPr txBox="1"/>
          <p:nvPr/>
        </p:nvSpPr>
        <p:spPr>
          <a:xfrm>
            <a:off x="11261264" y="6175213"/>
            <a:ext cx="6132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fld>
            <a:endParaRPr sz="120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24"/>
          <p:cNvSpPr/>
          <p:nvPr/>
        </p:nvSpPr>
        <p:spPr>
          <a:xfrm>
            <a:off x="2206113" y="6355240"/>
            <a:ext cx="6326823" cy="142914"/>
          </a:xfrm>
          <a:prstGeom prst="roundRect">
            <a:avLst>
              <a:gd name="adj" fmla="val 50000"/>
            </a:avLst>
          </a:prstGeom>
          <a:solidFill>
            <a:srgbClr val="F5F8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" name="Google Shape;103;p24">
            <a:extLst>
              <a:ext uri="{FF2B5EF4-FFF2-40B4-BE49-F238E27FC236}">
                <a16:creationId xmlns:a16="http://schemas.microsoft.com/office/drawing/2014/main" id="{57EE6401-E7A5-20BF-C0BA-8F893398C32C}"/>
              </a:ext>
            </a:extLst>
          </p:cNvPr>
          <p:cNvGrpSpPr/>
          <p:nvPr/>
        </p:nvGrpSpPr>
        <p:grpSpPr>
          <a:xfrm>
            <a:off x="9150158" y="3472023"/>
            <a:ext cx="1321601" cy="1557430"/>
            <a:chOff x="9778484" y="3323771"/>
            <a:chExt cx="1321601" cy="1557430"/>
          </a:xfrm>
        </p:grpSpPr>
        <p:sp>
          <p:nvSpPr>
            <p:cNvPr id="3" name="Google Shape;104;p24">
              <a:extLst>
                <a:ext uri="{FF2B5EF4-FFF2-40B4-BE49-F238E27FC236}">
                  <a16:creationId xmlns:a16="http://schemas.microsoft.com/office/drawing/2014/main" id="{85F090AC-1F5F-3BA3-5E97-3BB2C1FC985F}"/>
                </a:ext>
              </a:extLst>
            </p:cNvPr>
            <p:cNvSpPr/>
            <p:nvPr/>
          </p:nvSpPr>
          <p:spPr>
            <a:xfrm>
              <a:off x="9778484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4" name="Google Shape;105;p24">
              <a:extLst>
                <a:ext uri="{FF2B5EF4-FFF2-40B4-BE49-F238E27FC236}">
                  <a16:creationId xmlns:a16="http://schemas.microsoft.com/office/drawing/2014/main" id="{C7AFB2D9-C591-C73D-64D9-0B4CDDCD3563}"/>
                </a:ext>
              </a:extLst>
            </p:cNvPr>
            <p:cNvGrpSpPr/>
            <p:nvPr/>
          </p:nvGrpSpPr>
          <p:grpSpPr>
            <a:xfrm>
              <a:off x="9791036" y="3609838"/>
              <a:ext cx="1309049" cy="985296"/>
              <a:chOff x="5397354" y="3844960"/>
              <a:chExt cx="1309049" cy="985296"/>
            </a:xfrm>
          </p:grpSpPr>
          <p:sp>
            <p:nvSpPr>
              <p:cNvPr id="5" name="Google Shape;106;p24">
                <a:extLst>
                  <a:ext uri="{FF2B5EF4-FFF2-40B4-BE49-F238E27FC236}">
                    <a16:creationId xmlns:a16="http://schemas.microsoft.com/office/drawing/2014/main" id="{4D705D36-C4EF-6FF2-2365-F1818712C736}"/>
                  </a:ext>
                </a:extLst>
              </p:cNvPr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lt1"/>
                    </a:solidFill>
                    <a:latin typeface="Century Gothic"/>
                    <a:sym typeface="Century Gothic"/>
                  </a:rPr>
                  <a:t>8</a:t>
                </a:r>
                <a:endParaRPr dirty="0"/>
              </a:p>
            </p:txBody>
          </p:sp>
          <p:sp>
            <p:nvSpPr>
              <p:cNvPr id="6" name="Google Shape;107;p24">
                <a:extLst>
                  <a:ext uri="{FF2B5EF4-FFF2-40B4-BE49-F238E27FC236}">
                    <a16:creationId xmlns:a16="http://schemas.microsoft.com/office/drawing/2014/main" id="{BA2C4DF9-1704-56EB-FBBA-BA3E10D185AA}"/>
                  </a:ext>
                </a:extLst>
              </p:cNvPr>
              <p:cNvSpPr txBox="1"/>
              <p:nvPr/>
            </p:nvSpPr>
            <p:spPr>
              <a:xfrm>
                <a:off x="5397354" y="4368206"/>
                <a:ext cx="1309049" cy="46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EVENT &amp; EXHIBITION</a:t>
                </a:r>
                <a:endParaRPr sz="2000" dirty="0"/>
              </a:p>
            </p:txBody>
          </p:sp>
        </p:grpSp>
      </p:grpSp>
      <p:grpSp>
        <p:nvGrpSpPr>
          <p:cNvPr id="7" name="Google Shape;108;p24">
            <a:extLst>
              <a:ext uri="{FF2B5EF4-FFF2-40B4-BE49-F238E27FC236}">
                <a16:creationId xmlns:a16="http://schemas.microsoft.com/office/drawing/2014/main" id="{3FBD0C29-78DD-CE08-D10C-B17F65C385B7}"/>
              </a:ext>
            </a:extLst>
          </p:cNvPr>
          <p:cNvGrpSpPr/>
          <p:nvPr/>
        </p:nvGrpSpPr>
        <p:grpSpPr>
          <a:xfrm>
            <a:off x="7685597" y="3472023"/>
            <a:ext cx="1309050" cy="1557430"/>
            <a:chOff x="8313923" y="3323771"/>
            <a:chExt cx="1309050" cy="1557430"/>
          </a:xfrm>
        </p:grpSpPr>
        <p:sp>
          <p:nvSpPr>
            <p:cNvPr id="8" name="Google Shape;109;p24">
              <a:extLst>
                <a:ext uri="{FF2B5EF4-FFF2-40B4-BE49-F238E27FC236}">
                  <a16:creationId xmlns:a16="http://schemas.microsoft.com/office/drawing/2014/main" id="{6AE0FB74-82E6-B27D-65B9-62E89EA76574}"/>
                </a:ext>
              </a:extLst>
            </p:cNvPr>
            <p:cNvSpPr/>
            <p:nvPr/>
          </p:nvSpPr>
          <p:spPr>
            <a:xfrm>
              <a:off x="8313923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9" name="Google Shape;110;p24">
              <a:extLst>
                <a:ext uri="{FF2B5EF4-FFF2-40B4-BE49-F238E27FC236}">
                  <a16:creationId xmlns:a16="http://schemas.microsoft.com/office/drawing/2014/main" id="{E63F0F2A-5CA0-3988-D825-B77E6984FD45}"/>
                </a:ext>
              </a:extLst>
            </p:cNvPr>
            <p:cNvGrpSpPr/>
            <p:nvPr/>
          </p:nvGrpSpPr>
          <p:grpSpPr>
            <a:xfrm>
              <a:off x="8378374" y="3609838"/>
              <a:ext cx="1180148" cy="985296"/>
              <a:chOff x="5449253" y="3844960"/>
              <a:chExt cx="1180148" cy="985296"/>
            </a:xfrm>
          </p:grpSpPr>
          <p:sp>
            <p:nvSpPr>
              <p:cNvPr id="10" name="Google Shape;111;p24">
                <a:extLst>
                  <a:ext uri="{FF2B5EF4-FFF2-40B4-BE49-F238E27FC236}">
                    <a16:creationId xmlns:a16="http://schemas.microsoft.com/office/drawing/2014/main" id="{82D3C155-4284-ED38-371D-E692F98D5636}"/>
                  </a:ext>
                </a:extLst>
              </p:cNvPr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7</a:t>
                </a:r>
                <a:endParaRPr dirty="0"/>
              </a:p>
            </p:txBody>
          </p:sp>
          <p:sp>
            <p:nvSpPr>
              <p:cNvPr id="11" name="Google Shape;112;p24">
                <a:extLst>
                  <a:ext uri="{FF2B5EF4-FFF2-40B4-BE49-F238E27FC236}">
                    <a16:creationId xmlns:a16="http://schemas.microsoft.com/office/drawing/2014/main" id="{CD2F024F-F8C1-A362-AC46-AB1CB6F0D209}"/>
                  </a:ext>
                </a:extLst>
              </p:cNvPr>
              <p:cNvSpPr txBox="1"/>
              <p:nvPr/>
            </p:nvSpPr>
            <p:spPr>
              <a:xfrm>
                <a:off x="5449253" y="4368206"/>
                <a:ext cx="1180148" cy="46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VIDEO STUDIO</a:t>
                </a:r>
                <a:endParaRPr sz="2400" dirty="0"/>
              </a:p>
            </p:txBody>
          </p:sp>
        </p:grpSp>
      </p:grpSp>
      <p:grpSp>
        <p:nvGrpSpPr>
          <p:cNvPr id="12" name="Google Shape;113;p24">
            <a:extLst>
              <a:ext uri="{FF2B5EF4-FFF2-40B4-BE49-F238E27FC236}">
                <a16:creationId xmlns:a16="http://schemas.microsoft.com/office/drawing/2014/main" id="{128F636F-C87E-3C14-40E9-7152D4CEEC01}"/>
              </a:ext>
            </a:extLst>
          </p:cNvPr>
          <p:cNvGrpSpPr/>
          <p:nvPr/>
        </p:nvGrpSpPr>
        <p:grpSpPr>
          <a:xfrm>
            <a:off x="6156584" y="3472023"/>
            <a:ext cx="1464562" cy="1557430"/>
            <a:chOff x="6784910" y="3323771"/>
            <a:chExt cx="1464562" cy="1557430"/>
          </a:xfrm>
        </p:grpSpPr>
        <p:sp>
          <p:nvSpPr>
            <p:cNvPr id="13" name="Google Shape;114;p24">
              <a:extLst>
                <a:ext uri="{FF2B5EF4-FFF2-40B4-BE49-F238E27FC236}">
                  <a16:creationId xmlns:a16="http://schemas.microsoft.com/office/drawing/2014/main" id="{52192315-7E06-01FC-7F1E-E1D0735D046E}"/>
                </a:ext>
              </a:extLst>
            </p:cNvPr>
            <p:cNvSpPr/>
            <p:nvPr/>
          </p:nvSpPr>
          <p:spPr>
            <a:xfrm>
              <a:off x="6849362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4" name="Google Shape;115;p24">
              <a:extLst>
                <a:ext uri="{FF2B5EF4-FFF2-40B4-BE49-F238E27FC236}">
                  <a16:creationId xmlns:a16="http://schemas.microsoft.com/office/drawing/2014/main" id="{F3ACCDE9-03B9-3889-ED3F-B1A5AB527894}"/>
                </a:ext>
              </a:extLst>
            </p:cNvPr>
            <p:cNvGrpSpPr/>
            <p:nvPr/>
          </p:nvGrpSpPr>
          <p:grpSpPr>
            <a:xfrm>
              <a:off x="6784910" y="3609838"/>
              <a:ext cx="1464562" cy="985296"/>
              <a:chOff x="5320350" y="3844960"/>
              <a:chExt cx="1464562" cy="985296"/>
            </a:xfrm>
          </p:grpSpPr>
          <p:sp>
            <p:nvSpPr>
              <p:cNvPr id="15" name="Google Shape;116;p24">
                <a:extLst>
                  <a:ext uri="{FF2B5EF4-FFF2-40B4-BE49-F238E27FC236}">
                    <a16:creationId xmlns:a16="http://schemas.microsoft.com/office/drawing/2014/main" id="{6DD70266-C0CA-A068-5F1F-D267718250C4}"/>
                  </a:ext>
                </a:extLst>
              </p:cNvPr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6</a:t>
                </a:r>
                <a:endParaRPr dirty="0"/>
              </a:p>
            </p:txBody>
          </p:sp>
          <p:sp>
            <p:nvSpPr>
              <p:cNvPr id="16" name="Google Shape;117;p24">
                <a:extLst>
                  <a:ext uri="{FF2B5EF4-FFF2-40B4-BE49-F238E27FC236}">
                    <a16:creationId xmlns:a16="http://schemas.microsoft.com/office/drawing/2014/main" id="{0FDD2246-9CDF-8001-AED5-E16792B3AB4A}"/>
                  </a:ext>
                </a:extLst>
              </p:cNvPr>
              <p:cNvSpPr txBox="1"/>
              <p:nvPr/>
            </p:nvSpPr>
            <p:spPr>
              <a:xfrm>
                <a:off x="5320350" y="4368206"/>
                <a:ext cx="1464562" cy="46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PRINT PRODUCTIONS</a:t>
                </a:r>
                <a:endParaRPr sz="1800" dirty="0"/>
              </a:p>
            </p:txBody>
          </p:sp>
        </p:grpSp>
      </p:grpSp>
      <p:grpSp>
        <p:nvGrpSpPr>
          <p:cNvPr id="17" name="Google Shape;118;p24">
            <a:extLst>
              <a:ext uri="{FF2B5EF4-FFF2-40B4-BE49-F238E27FC236}">
                <a16:creationId xmlns:a16="http://schemas.microsoft.com/office/drawing/2014/main" id="{7BDF9DBB-1593-11E2-4D16-5F8479699299}"/>
              </a:ext>
            </a:extLst>
          </p:cNvPr>
          <p:cNvGrpSpPr/>
          <p:nvPr/>
        </p:nvGrpSpPr>
        <p:grpSpPr>
          <a:xfrm>
            <a:off x="4756475" y="3472023"/>
            <a:ext cx="1400109" cy="1557430"/>
            <a:chOff x="5384801" y="3323771"/>
            <a:chExt cx="1400109" cy="1557430"/>
          </a:xfrm>
        </p:grpSpPr>
        <p:sp>
          <p:nvSpPr>
            <p:cNvPr id="18" name="Google Shape;119;p24">
              <a:extLst>
                <a:ext uri="{FF2B5EF4-FFF2-40B4-BE49-F238E27FC236}">
                  <a16:creationId xmlns:a16="http://schemas.microsoft.com/office/drawing/2014/main" id="{1771CFA1-EFC0-2783-06E3-8151DFD63153}"/>
                </a:ext>
              </a:extLst>
            </p:cNvPr>
            <p:cNvSpPr/>
            <p:nvPr/>
          </p:nvSpPr>
          <p:spPr>
            <a:xfrm>
              <a:off x="5384801" y="3323771"/>
              <a:ext cx="1309050" cy="1557430"/>
            </a:xfrm>
            <a:prstGeom prst="roundRect">
              <a:avLst>
                <a:gd name="adj" fmla="val 2131"/>
              </a:avLst>
            </a:prstGeom>
            <a:solidFill>
              <a:srgbClr val="748773"/>
            </a:solidFill>
            <a:ln>
              <a:noFill/>
            </a:ln>
            <a:effectLst>
              <a:outerShdw blurRad="203200" dist="266700" dir="2700000" sx="94000" sy="94000" algn="tl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9" name="Google Shape;120;p24">
              <a:extLst>
                <a:ext uri="{FF2B5EF4-FFF2-40B4-BE49-F238E27FC236}">
                  <a16:creationId xmlns:a16="http://schemas.microsoft.com/office/drawing/2014/main" id="{A6AAFFAF-ADD7-3501-F352-525D358C3224}"/>
                </a:ext>
              </a:extLst>
            </p:cNvPr>
            <p:cNvGrpSpPr/>
            <p:nvPr/>
          </p:nvGrpSpPr>
          <p:grpSpPr>
            <a:xfrm>
              <a:off x="5384801" y="3609838"/>
              <a:ext cx="1400109" cy="985296"/>
              <a:chOff x="5384802" y="3844960"/>
              <a:chExt cx="1400109" cy="985296"/>
            </a:xfrm>
          </p:grpSpPr>
          <p:sp>
            <p:nvSpPr>
              <p:cNvPr id="20" name="Google Shape;121;p24">
                <a:extLst>
                  <a:ext uri="{FF2B5EF4-FFF2-40B4-BE49-F238E27FC236}">
                    <a16:creationId xmlns:a16="http://schemas.microsoft.com/office/drawing/2014/main" id="{E6E6D507-4A1B-6159-C2E6-0D64FFDFCB78}"/>
                  </a:ext>
                </a:extLst>
              </p:cNvPr>
              <p:cNvSpPr txBox="1"/>
              <p:nvPr/>
            </p:nvSpPr>
            <p:spPr>
              <a:xfrm>
                <a:off x="5449253" y="3844960"/>
                <a:ext cx="118014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5</a:t>
                </a:r>
                <a:endParaRPr dirty="0"/>
              </a:p>
            </p:txBody>
          </p:sp>
          <p:sp>
            <p:nvSpPr>
              <p:cNvPr id="21" name="Google Shape;122;p24">
                <a:extLst>
                  <a:ext uri="{FF2B5EF4-FFF2-40B4-BE49-F238E27FC236}">
                    <a16:creationId xmlns:a16="http://schemas.microsoft.com/office/drawing/2014/main" id="{6FF6B832-4BB6-9E8E-7526-C4998A388718}"/>
                  </a:ext>
                </a:extLst>
              </p:cNvPr>
              <p:cNvSpPr txBox="1"/>
              <p:nvPr/>
            </p:nvSpPr>
            <p:spPr>
              <a:xfrm>
                <a:off x="5384802" y="4368206"/>
                <a:ext cx="1400109" cy="46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PUBLIC RELATIONS</a:t>
                </a:r>
                <a:endParaRPr sz="2000" dirty="0"/>
              </a:p>
            </p:txBody>
          </p:sp>
        </p:grpSp>
      </p:grpSp>
      <p:sp>
        <p:nvSpPr>
          <p:cNvPr id="22" name="Google Shape;90;p23">
            <a:extLst>
              <a:ext uri="{FF2B5EF4-FFF2-40B4-BE49-F238E27FC236}">
                <a16:creationId xmlns:a16="http://schemas.microsoft.com/office/drawing/2014/main" id="{D94923D4-1628-8671-4351-006A222CA2D1}"/>
              </a:ext>
            </a:extLst>
          </p:cNvPr>
          <p:cNvSpPr txBox="1"/>
          <p:nvPr/>
        </p:nvSpPr>
        <p:spPr>
          <a:xfrm>
            <a:off x="507020" y="6295892"/>
            <a:ext cx="21034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600" dirty="0">
                <a:solidFill>
                  <a:srgbClr val="75867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IAPL</a:t>
            </a:r>
            <a:endParaRPr sz="1800" b="1" spc="600" dirty="0">
              <a:solidFill>
                <a:srgbClr val="75867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E0E1F-77FB-4BFB-70EC-95A4E65C6AD8}"/>
              </a:ext>
            </a:extLst>
          </p:cNvPr>
          <p:cNvSpPr txBox="1"/>
          <p:nvPr/>
        </p:nvSpPr>
        <p:spPr>
          <a:xfrm>
            <a:off x="910288" y="5337402"/>
            <a:ext cx="9978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63532"/>
                </a:solidFill>
                <a:effectLst/>
                <a:latin typeface="Century Gothic" panose="020B0502020202020204" pitchFamily="34" charset="0"/>
              </a:rPr>
              <a:t>Delivering results-oriented brand marketing programs and public relations campaigns that </a:t>
            </a:r>
          </a:p>
          <a:p>
            <a:pPr algn="ctr"/>
            <a:r>
              <a:rPr lang="en-US" b="0" i="0" dirty="0">
                <a:solidFill>
                  <a:srgbClr val="363532"/>
                </a:solidFill>
                <a:effectLst/>
                <a:latin typeface="Century Gothic" panose="020B0502020202020204" pitchFamily="34" charset="0"/>
              </a:rPr>
              <a:t>enhance our clients’ awareness, improve their sales and foster their growth.</a:t>
            </a:r>
            <a:endParaRPr lang="en-IN" dirty="0">
              <a:solidFill>
                <a:srgbClr val="363532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85928"/>
            <a:ext cx="12192000" cy="350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/>
          <p:nvPr/>
        </p:nvSpPr>
        <p:spPr>
          <a:xfrm>
            <a:off x="0" y="858051"/>
            <a:ext cx="12192000" cy="3509091"/>
          </a:xfrm>
          <a:prstGeom prst="rect">
            <a:avLst/>
          </a:prstGeom>
          <a:solidFill>
            <a:srgbClr val="748773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355600" y="1869828"/>
            <a:ext cx="2999966" cy="4102245"/>
          </a:xfrm>
          <a:prstGeom prst="roundRect">
            <a:avLst>
              <a:gd name="adj" fmla="val 2131"/>
            </a:avLst>
          </a:prstGeom>
          <a:solidFill>
            <a:schemeClr val="lt1"/>
          </a:solidFill>
          <a:ln>
            <a:noFill/>
          </a:ln>
          <a:effectLst>
            <a:outerShdw blurRad="203200" dist="266700" dir="2700000" sx="94000" sy="94000" algn="tl" rotWithShape="0">
              <a:srgbClr val="000000">
                <a:alpha val="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3495040" y="1869828"/>
            <a:ext cx="2600959" cy="4102245"/>
          </a:xfrm>
          <a:prstGeom prst="roundRect">
            <a:avLst>
              <a:gd name="adj" fmla="val 2131"/>
            </a:avLst>
          </a:prstGeom>
          <a:solidFill>
            <a:schemeClr val="lt1"/>
          </a:solidFill>
          <a:ln>
            <a:noFill/>
          </a:ln>
          <a:effectLst>
            <a:outerShdw blurRad="203200" dist="266700" dir="2700000" sx="94000" sy="94000" algn="tl" rotWithShape="0">
              <a:srgbClr val="000000">
                <a:alpha val="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9382718" y="1869828"/>
            <a:ext cx="2697522" cy="4102245"/>
          </a:xfrm>
          <a:prstGeom prst="roundRect">
            <a:avLst>
              <a:gd name="adj" fmla="val 2131"/>
            </a:avLst>
          </a:prstGeom>
          <a:solidFill>
            <a:schemeClr val="lt1"/>
          </a:solidFill>
          <a:ln>
            <a:noFill/>
          </a:ln>
          <a:effectLst>
            <a:outerShdw blurRad="203200" dist="266700" dir="2700000" sx="94000" sy="94000" algn="tl" rotWithShape="0">
              <a:srgbClr val="000000">
                <a:alpha val="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Mahindra &amp; Mahindra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Mahindra First Choice Wheels Ltd.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Mahindra Tech.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Tata Motors.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Honda Motors India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Glen Appliances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Nissan &amp; Datsun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Jaguar &amp; Land Rover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Many more…</a:t>
            </a:r>
          </a:p>
        </p:txBody>
      </p:sp>
      <p:sp>
        <p:nvSpPr>
          <p:cNvPr id="166" name="Google Shape;166;p26"/>
          <p:cNvSpPr txBox="1"/>
          <p:nvPr/>
        </p:nvSpPr>
        <p:spPr>
          <a:xfrm>
            <a:off x="427047" y="901886"/>
            <a:ext cx="47686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CLIENTS</a:t>
            </a:r>
            <a:endParaRPr sz="1600" b="1" dirty="0"/>
          </a:p>
        </p:txBody>
      </p:sp>
      <p:sp>
        <p:nvSpPr>
          <p:cNvPr id="197" name="Google Shape;197;p26"/>
          <p:cNvSpPr/>
          <p:nvPr/>
        </p:nvSpPr>
        <p:spPr>
          <a:xfrm>
            <a:off x="6243277" y="3403648"/>
            <a:ext cx="2992163" cy="3286529"/>
          </a:xfrm>
          <a:custGeom>
            <a:avLst/>
            <a:gdLst/>
            <a:ahLst/>
            <a:cxnLst/>
            <a:rect l="l" t="t" r="r" b="b"/>
            <a:pathLst>
              <a:path w="1789190" h="1789190" extrusionOk="0">
                <a:moveTo>
                  <a:pt x="1789190" y="1628237"/>
                </a:moveTo>
                <a:lnTo>
                  <a:pt x="1789190" y="1789190"/>
                </a:lnTo>
                <a:lnTo>
                  <a:pt x="1628236" y="1789190"/>
                </a:lnTo>
                <a:close/>
                <a:moveTo>
                  <a:pt x="1789190" y="1195965"/>
                </a:moveTo>
                <a:lnTo>
                  <a:pt x="1789190" y="1441911"/>
                </a:lnTo>
                <a:lnTo>
                  <a:pt x="1441911" y="1789190"/>
                </a:lnTo>
                <a:lnTo>
                  <a:pt x="1195965" y="1789190"/>
                </a:lnTo>
                <a:close/>
                <a:moveTo>
                  <a:pt x="1789190" y="757084"/>
                </a:moveTo>
                <a:lnTo>
                  <a:pt x="1789190" y="1009640"/>
                </a:lnTo>
                <a:lnTo>
                  <a:pt x="1009640" y="1789190"/>
                </a:lnTo>
                <a:lnTo>
                  <a:pt x="757084" y="1789190"/>
                </a:lnTo>
                <a:close/>
                <a:moveTo>
                  <a:pt x="1789190" y="318204"/>
                </a:moveTo>
                <a:lnTo>
                  <a:pt x="1789190" y="570760"/>
                </a:lnTo>
                <a:lnTo>
                  <a:pt x="570759" y="1789190"/>
                </a:lnTo>
                <a:lnTo>
                  <a:pt x="318203" y="1789190"/>
                </a:lnTo>
                <a:close/>
                <a:moveTo>
                  <a:pt x="1668512" y="0"/>
                </a:moveTo>
                <a:lnTo>
                  <a:pt x="1789190" y="0"/>
                </a:lnTo>
                <a:lnTo>
                  <a:pt x="1789190" y="131878"/>
                </a:lnTo>
                <a:lnTo>
                  <a:pt x="131878" y="1789190"/>
                </a:lnTo>
                <a:lnTo>
                  <a:pt x="0" y="1789190"/>
                </a:lnTo>
                <a:lnTo>
                  <a:pt x="0" y="1668512"/>
                </a:lnTo>
                <a:close/>
                <a:moveTo>
                  <a:pt x="1229631" y="0"/>
                </a:moveTo>
                <a:lnTo>
                  <a:pt x="1482187" y="0"/>
                </a:lnTo>
                <a:lnTo>
                  <a:pt x="0" y="1482187"/>
                </a:lnTo>
                <a:lnTo>
                  <a:pt x="0" y="1229631"/>
                </a:lnTo>
                <a:close/>
                <a:moveTo>
                  <a:pt x="790750" y="0"/>
                </a:moveTo>
                <a:lnTo>
                  <a:pt x="1043306" y="0"/>
                </a:lnTo>
                <a:lnTo>
                  <a:pt x="0" y="1043306"/>
                </a:lnTo>
                <a:lnTo>
                  <a:pt x="0" y="790750"/>
                </a:lnTo>
                <a:close/>
                <a:moveTo>
                  <a:pt x="351869" y="0"/>
                </a:moveTo>
                <a:lnTo>
                  <a:pt x="604425" y="0"/>
                </a:lnTo>
                <a:lnTo>
                  <a:pt x="0" y="604424"/>
                </a:lnTo>
                <a:lnTo>
                  <a:pt x="0" y="351869"/>
                </a:lnTo>
                <a:close/>
                <a:moveTo>
                  <a:pt x="0" y="0"/>
                </a:moveTo>
                <a:lnTo>
                  <a:pt x="165544" y="0"/>
                </a:lnTo>
                <a:lnTo>
                  <a:pt x="0" y="165544"/>
                </a:lnTo>
                <a:close/>
              </a:path>
            </a:pathLst>
          </a:custGeom>
          <a:solidFill>
            <a:srgbClr val="748773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26"/>
          <p:cNvSpPr/>
          <p:nvPr/>
        </p:nvSpPr>
        <p:spPr>
          <a:xfrm>
            <a:off x="6243278" y="1869828"/>
            <a:ext cx="2992162" cy="4889423"/>
          </a:xfrm>
          <a:prstGeom prst="roundRect">
            <a:avLst>
              <a:gd name="adj" fmla="val 2131"/>
            </a:avLst>
          </a:prstGeom>
          <a:solidFill>
            <a:srgbClr val="748773"/>
          </a:solidFill>
          <a:ln>
            <a:noFill/>
          </a:ln>
          <a:effectLst>
            <a:outerShdw blurRad="812800" dist="469900" dir="2700000" sx="93000" sy="93000" algn="tl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7" name="Google Shape;207;p26"/>
          <p:cNvGrpSpPr/>
          <p:nvPr/>
        </p:nvGrpSpPr>
        <p:grpSpPr>
          <a:xfrm>
            <a:off x="11191414" y="5937247"/>
            <a:ext cx="752930" cy="752930"/>
            <a:chOff x="11160804" y="5906634"/>
            <a:chExt cx="814163" cy="814163"/>
          </a:xfrm>
        </p:grpSpPr>
        <p:sp>
          <p:nvSpPr>
            <p:cNvPr id="208" name="Google Shape;208;p26"/>
            <p:cNvSpPr/>
            <p:nvPr/>
          </p:nvSpPr>
          <p:spPr>
            <a:xfrm>
              <a:off x="11160804" y="5906634"/>
              <a:ext cx="814163" cy="814163"/>
            </a:xfrm>
            <a:custGeom>
              <a:avLst/>
              <a:gdLst/>
              <a:ahLst/>
              <a:cxnLst/>
              <a:rect l="l" t="t" r="r" b="b"/>
              <a:pathLst>
                <a:path w="1539686" h="1539686" extrusionOk="0">
                  <a:moveTo>
                    <a:pt x="769843" y="212447"/>
                  </a:moveTo>
                  <a:cubicBezTo>
                    <a:pt x="462002" y="212447"/>
                    <a:pt x="212447" y="462002"/>
                    <a:pt x="212447" y="769843"/>
                  </a:cubicBezTo>
                  <a:cubicBezTo>
                    <a:pt x="212447" y="1077684"/>
                    <a:pt x="462002" y="1327239"/>
                    <a:pt x="769843" y="1327239"/>
                  </a:cubicBezTo>
                  <a:cubicBezTo>
                    <a:pt x="1077684" y="1327239"/>
                    <a:pt x="1327239" y="1077684"/>
                    <a:pt x="1327239" y="769843"/>
                  </a:cubicBezTo>
                  <a:cubicBezTo>
                    <a:pt x="1327239" y="462002"/>
                    <a:pt x="1077684" y="212447"/>
                    <a:pt x="769843" y="212447"/>
                  </a:cubicBezTo>
                  <a:close/>
                  <a:moveTo>
                    <a:pt x="769843" y="0"/>
                  </a:moveTo>
                  <a:cubicBezTo>
                    <a:pt x="1195016" y="0"/>
                    <a:pt x="1539686" y="344670"/>
                    <a:pt x="1539686" y="769843"/>
                  </a:cubicBezTo>
                  <a:cubicBezTo>
                    <a:pt x="1539686" y="1195016"/>
                    <a:pt x="1195016" y="1539686"/>
                    <a:pt x="769843" y="1539686"/>
                  </a:cubicBezTo>
                  <a:cubicBezTo>
                    <a:pt x="344670" y="1539686"/>
                    <a:pt x="0" y="1195016"/>
                    <a:pt x="0" y="769843"/>
                  </a:cubicBezTo>
                  <a:cubicBezTo>
                    <a:pt x="0" y="344670"/>
                    <a:pt x="344670" y="0"/>
                    <a:pt x="769843" y="0"/>
                  </a:cubicBezTo>
                  <a:close/>
                </a:path>
              </a:pathLst>
            </a:custGeom>
            <a:solidFill>
              <a:srgbClr val="748773">
                <a:alpha val="2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11335656" y="6081486"/>
              <a:ext cx="464458" cy="464458"/>
            </a:xfrm>
            <a:prstGeom prst="ellipse">
              <a:avLst/>
            </a:prstGeom>
            <a:solidFill>
              <a:srgbClr val="748773"/>
            </a:solidFill>
            <a:ln>
              <a:noFill/>
            </a:ln>
            <a:effectLst>
              <a:outerShdw blurRad="749300" dist="266700" dir="2700000" sx="83000" sy="83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10" name="Google Shape;210;p26"/>
          <p:cNvSpPr txBox="1"/>
          <p:nvPr/>
        </p:nvSpPr>
        <p:spPr>
          <a:xfrm>
            <a:off x="11261264" y="6175213"/>
            <a:ext cx="6132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fld>
            <a:endParaRPr sz="120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2206113" y="6355240"/>
            <a:ext cx="4037163" cy="163998"/>
          </a:xfrm>
          <a:prstGeom prst="roundRect">
            <a:avLst>
              <a:gd name="adj" fmla="val 50000"/>
            </a:avLst>
          </a:prstGeom>
          <a:solidFill>
            <a:srgbClr val="F5F8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Google Shape;90;p23">
            <a:extLst>
              <a:ext uri="{FF2B5EF4-FFF2-40B4-BE49-F238E27FC236}">
                <a16:creationId xmlns:a16="http://schemas.microsoft.com/office/drawing/2014/main" id="{E05549BD-9A85-1840-5627-E48C9E8EB2E0}"/>
              </a:ext>
            </a:extLst>
          </p:cNvPr>
          <p:cNvSpPr txBox="1"/>
          <p:nvPr/>
        </p:nvSpPr>
        <p:spPr>
          <a:xfrm>
            <a:off x="507020" y="6295892"/>
            <a:ext cx="21034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600" dirty="0">
                <a:solidFill>
                  <a:srgbClr val="75867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IAPL</a:t>
            </a:r>
            <a:endParaRPr sz="1800" b="1" spc="600" dirty="0">
              <a:solidFill>
                <a:srgbClr val="75867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266ED-EF36-F69D-7BBD-C9F2A4306442}"/>
              </a:ext>
            </a:extLst>
          </p:cNvPr>
          <p:cNvSpPr txBox="1"/>
          <p:nvPr/>
        </p:nvSpPr>
        <p:spPr>
          <a:xfrm>
            <a:off x="347795" y="2081920"/>
            <a:ext cx="299996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Min. of Textiles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Min. of Chemical &amp; Fertilizers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Min. of Earth Sciences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Min. of Panchayati Raj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Ministry of Development Of North Eastern Region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Ministry of Education</a:t>
            </a:r>
            <a:endParaRPr lang="en-IN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F74C3-4E73-5345-755E-D0164025DCB4}"/>
              </a:ext>
            </a:extLst>
          </p:cNvPr>
          <p:cNvSpPr txBox="1"/>
          <p:nvPr/>
        </p:nvSpPr>
        <p:spPr>
          <a:xfrm>
            <a:off x="3487235" y="1917325"/>
            <a:ext cx="260876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BHEL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Power Grid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Kribhco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Kendriya Vidyalaya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CCIC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APEDA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GSTN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NFDC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5867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58673"/>
                </a:solidFill>
                <a:latin typeface="Century Gothic" panose="020B0502020202020204" pitchFamily="34" charset="0"/>
              </a:rPr>
              <a:t>Rail Vikas Nigam Ltd.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2D0E2-7EF0-92EE-A847-51D5AF023AAA}"/>
              </a:ext>
            </a:extLst>
          </p:cNvPr>
          <p:cNvSpPr txBox="1"/>
          <p:nvPr/>
        </p:nvSpPr>
        <p:spPr>
          <a:xfrm>
            <a:off x="6243276" y="1948102"/>
            <a:ext cx="244352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ACASH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NHDC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HHEC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HEPC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NFL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AEPC &amp; ATDC</a:t>
            </a:r>
          </a:p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UPSIDC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NEHHDC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STC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Many more…</a:t>
            </a:r>
            <a:endParaRPr lang="en-IN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5"/>
          <p:cNvGrpSpPr/>
          <p:nvPr/>
        </p:nvGrpSpPr>
        <p:grpSpPr>
          <a:xfrm>
            <a:off x="11191414" y="5937247"/>
            <a:ext cx="752930" cy="752930"/>
            <a:chOff x="11160804" y="5906634"/>
            <a:chExt cx="814163" cy="814163"/>
          </a:xfrm>
        </p:grpSpPr>
        <p:sp>
          <p:nvSpPr>
            <p:cNvPr id="137" name="Google Shape;137;p25"/>
            <p:cNvSpPr/>
            <p:nvPr/>
          </p:nvSpPr>
          <p:spPr>
            <a:xfrm>
              <a:off x="11160804" y="5906634"/>
              <a:ext cx="814163" cy="814163"/>
            </a:xfrm>
            <a:custGeom>
              <a:avLst/>
              <a:gdLst/>
              <a:ahLst/>
              <a:cxnLst/>
              <a:rect l="l" t="t" r="r" b="b"/>
              <a:pathLst>
                <a:path w="1539686" h="1539686" extrusionOk="0">
                  <a:moveTo>
                    <a:pt x="769843" y="212447"/>
                  </a:moveTo>
                  <a:cubicBezTo>
                    <a:pt x="462002" y="212447"/>
                    <a:pt x="212447" y="462002"/>
                    <a:pt x="212447" y="769843"/>
                  </a:cubicBezTo>
                  <a:cubicBezTo>
                    <a:pt x="212447" y="1077684"/>
                    <a:pt x="462002" y="1327239"/>
                    <a:pt x="769843" y="1327239"/>
                  </a:cubicBezTo>
                  <a:cubicBezTo>
                    <a:pt x="1077684" y="1327239"/>
                    <a:pt x="1327239" y="1077684"/>
                    <a:pt x="1327239" y="769843"/>
                  </a:cubicBezTo>
                  <a:cubicBezTo>
                    <a:pt x="1327239" y="462002"/>
                    <a:pt x="1077684" y="212447"/>
                    <a:pt x="769843" y="212447"/>
                  </a:cubicBezTo>
                  <a:close/>
                  <a:moveTo>
                    <a:pt x="769843" y="0"/>
                  </a:moveTo>
                  <a:cubicBezTo>
                    <a:pt x="1195016" y="0"/>
                    <a:pt x="1539686" y="344670"/>
                    <a:pt x="1539686" y="769843"/>
                  </a:cubicBezTo>
                  <a:cubicBezTo>
                    <a:pt x="1539686" y="1195016"/>
                    <a:pt x="1195016" y="1539686"/>
                    <a:pt x="769843" y="1539686"/>
                  </a:cubicBezTo>
                  <a:cubicBezTo>
                    <a:pt x="344670" y="1539686"/>
                    <a:pt x="0" y="1195016"/>
                    <a:pt x="0" y="769843"/>
                  </a:cubicBezTo>
                  <a:cubicBezTo>
                    <a:pt x="0" y="344670"/>
                    <a:pt x="344670" y="0"/>
                    <a:pt x="769843" y="0"/>
                  </a:cubicBezTo>
                  <a:close/>
                </a:path>
              </a:pathLst>
            </a:custGeom>
            <a:solidFill>
              <a:srgbClr val="748773">
                <a:alpha val="2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8" name="Google Shape;138;p25"/>
            <p:cNvSpPr/>
            <p:nvPr/>
          </p:nvSpPr>
          <p:spPr>
            <a:xfrm>
              <a:off x="11335656" y="6081486"/>
              <a:ext cx="464458" cy="464458"/>
            </a:xfrm>
            <a:prstGeom prst="ellipse">
              <a:avLst/>
            </a:prstGeom>
            <a:solidFill>
              <a:srgbClr val="748773"/>
            </a:solidFill>
            <a:ln>
              <a:noFill/>
            </a:ln>
            <a:effectLst>
              <a:outerShdw blurRad="749300" dist="266700" dir="2700000" sx="83000" sy="83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9" name="Google Shape;139;p25"/>
          <p:cNvSpPr txBox="1"/>
          <p:nvPr/>
        </p:nvSpPr>
        <p:spPr>
          <a:xfrm>
            <a:off x="11261264" y="6175213"/>
            <a:ext cx="6132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fld>
            <a:endParaRPr sz="120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" name="Google Shape;140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33850" y="-1"/>
            <a:ext cx="8058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41988" y="1592263"/>
            <a:ext cx="494823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/>
          <p:nvPr/>
        </p:nvSpPr>
        <p:spPr>
          <a:xfrm rot="1800000">
            <a:off x="579483" y="3969688"/>
            <a:ext cx="2153682" cy="2075556"/>
          </a:xfrm>
          <a:custGeom>
            <a:avLst/>
            <a:gdLst/>
            <a:ahLst/>
            <a:cxnLst/>
            <a:rect l="l" t="t" r="r" b="b"/>
            <a:pathLst>
              <a:path w="1312863" h="1265238" extrusionOk="0">
                <a:moveTo>
                  <a:pt x="1217613" y="641350"/>
                </a:moveTo>
                <a:lnTo>
                  <a:pt x="1312863" y="808038"/>
                </a:lnTo>
                <a:lnTo>
                  <a:pt x="1146175" y="906463"/>
                </a:lnTo>
                <a:close/>
                <a:moveTo>
                  <a:pt x="1098550" y="436563"/>
                </a:moveTo>
                <a:lnTo>
                  <a:pt x="1166813" y="555626"/>
                </a:lnTo>
                <a:lnTo>
                  <a:pt x="1060450" y="954088"/>
                </a:lnTo>
                <a:lnTo>
                  <a:pt x="939800" y="1025526"/>
                </a:lnTo>
                <a:close/>
                <a:moveTo>
                  <a:pt x="979488" y="227013"/>
                </a:moveTo>
                <a:lnTo>
                  <a:pt x="1047750" y="346076"/>
                </a:lnTo>
                <a:lnTo>
                  <a:pt x="850900" y="1077913"/>
                </a:lnTo>
                <a:lnTo>
                  <a:pt x="730250" y="1146176"/>
                </a:lnTo>
                <a:close/>
                <a:moveTo>
                  <a:pt x="854075" y="20638"/>
                </a:moveTo>
                <a:lnTo>
                  <a:pt x="927100" y="141288"/>
                </a:lnTo>
                <a:lnTo>
                  <a:pt x="646112" y="1196976"/>
                </a:lnTo>
                <a:lnTo>
                  <a:pt x="520700" y="1265238"/>
                </a:lnTo>
                <a:close/>
                <a:moveTo>
                  <a:pt x="461963" y="192087"/>
                </a:moveTo>
                <a:lnTo>
                  <a:pt x="581026" y="123825"/>
                </a:lnTo>
                <a:lnTo>
                  <a:pt x="333376" y="1038225"/>
                </a:lnTo>
                <a:lnTo>
                  <a:pt x="265113" y="919162"/>
                </a:lnTo>
                <a:close/>
                <a:moveTo>
                  <a:pt x="252413" y="312738"/>
                </a:moveTo>
                <a:lnTo>
                  <a:pt x="371475" y="244475"/>
                </a:lnTo>
                <a:lnTo>
                  <a:pt x="214313" y="830263"/>
                </a:lnTo>
                <a:lnTo>
                  <a:pt x="146051" y="709613"/>
                </a:lnTo>
                <a:close/>
                <a:moveTo>
                  <a:pt x="0" y="457200"/>
                </a:moveTo>
                <a:lnTo>
                  <a:pt x="166688" y="363538"/>
                </a:lnTo>
                <a:lnTo>
                  <a:pt x="93662" y="623888"/>
                </a:lnTo>
                <a:close/>
                <a:moveTo>
                  <a:pt x="785813" y="0"/>
                </a:moveTo>
                <a:lnTo>
                  <a:pt x="452437" y="1244600"/>
                </a:lnTo>
                <a:lnTo>
                  <a:pt x="384175" y="1123950"/>
                </a:lnTo>
                <a:lnTo>
                  <a:pt x="666750" y="73025"/>
                </a:lnTo>
                <a:close/>
              </a:path>
            </a:pathLst>
          </a:custGeom>
          <a:solidFill>
            <a:srgbClr val="748773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25"/>
          <p:cNvSpPr/>
          <p:nvPr/>
        </p:nvSpPr>
        <p:spPr>
          <a:xfrm>
            <a:off x="1501878" y="1592826"/>
            <a:ext cx="9188245" cy="365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dist="635000" dir="2700000" sx="85000" sy="85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1752803" y="2111583"/>
            <a:ext cx="8686393" cy="26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rgbClr val="3F3F3F"/>
                </a:solidFill>
                <a:latin typeface="Century Gothic"/>
                <a:sym typeface="Century Gothic"/>
              </a:rPr>
              <a:t>Glimpse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rgbClr val="3F3F3F"/>
                </a:solidFill>
                <a:latin typeface="Century Gothic"/>
                <a:sym typeface="Century Gothic"/>
              </a:rPr>
              <a:t>Our Work</a:t>
            </a:r>
            <a:endParaRPr sz="3600" b="1" dirty="0"/>
          </a:p>
        </p:txBody>
      </p:sp>
      <p:sp>
        <p:nvSpPr>
          <p:cNvPr id="149" name="Google Shape;149;p25"/>
          <p:cNvSpPr/>
          <p:nvPr/>
        </p:nvSpPr>
        <p:spPr>
          <a:xfrm rot="10800000">
            <a:off x="8656319" y="1592824"/>
            <a:ext cx="2033803" cy="3657037"/>
          </a:xfrm>
          <a:custGeom>
            <a:avLst/>
            <a:gdLst/>
            <a:ahLst/>
            <a:cxnLst/>
            <a:rect l="l" t="t" r="r" b="b"/>
            <a:pathLst>
              <a:path w="4948523" h="3657600" extrusionOk="0">
                <a:moveTo>
                  <a:pt x="4948523" y="3657600"/>
                </a:moveTo>
                <a:lnTo>
                  <a:pt x="0" y="3657600"/>
                </a:lnTo>
                <a:lnTo>
                  <a:pt x="0" y="0"/>
                </a:lnTo>
                <a:lnTo>
                  <a:pt x="1290923" y="0"/>
                </a:lnTo>
                <a:close/>
              </a:path>
            </a:pathLst>
          </a:custGeom>
          <a:solidFill>
            <a:srgbClr val="748773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2206113" y="6355240"/>
            <a:ext cx="6326823" cy="142914"/>
          </a:xfrm>
          <a:prstGeom prst="roundRect">
            <a:avLst>
              <a:gd name="adj" fmla="val 50000"/>
            </a:avLst>
          </a:prstGeom>
          <a:solidFill>
            <a:srgbClr val="F5F8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8532936" y="6295892"/>
            <a:ext cx="258862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www.GoogleSlides.org</a:t>
            </a:r>
            <a:endParaRPr sz="105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149;p25">
            <a:extLst>
              <a:ext uri="{FF2B5EF4-FFF2-40B4-BE49-F238E27FC236}">
                <a16:creationId xmlns:a16="http://schemas.microsoft.com/office/drawing/2014/main" id="{D288D975-17D7-1535-154F-4C10D3BC59B5}"/>
              </a:ext>
            </a:extLst>
          </p:cNvPr>
          <p:cNvSpPr/>
          <p:nvPr/>
        </p:nvSpPr>
        <p:spPr>
          <a:xfrm rot="10800000" flipH="1" flipV="1">
            <a:off x="1491865" y="1592262"/>
            <a:ext cx="1993015" cy="3672911"/>
          </a:xfrm>
          <a:custGeom>
            <a:avLst/>
            <a:gdLst/>
            <a:ahLst/>
            <a:cxnLst/>
            <a:rect l="l" t="t" r="r" b="b"/>
            <a:pathLst>
              <a:path w="4948523" h="3657600" extrusionOk="0">
                <a:moveTo>
                  <a:pt x="4948523" y="3657600"/>
                </a:moveTo>
                <a:lnTo>
                  <a:pt x="0" y="3657600"/>
                </a:lnTo>
                <a:lnTo>
                  <a:pt x="0" y="0"/>
                </a:lnTo>
                <a:lnTo>
                  <a:pt x="1290923" y="0"/>
                </a:lnTo>
                <a:close/>
              </a:path>
            </a:pathLst>
          </a:custGeom>
          <a:solidFill>
            <a:srgbClr val="748773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90;p23">
            <a:extLst>
              <a:ext uri="{FF2B5EF4-FFF2-40B4-BE49-F238E27FC236}">
                <a16:creationId xmlns:a16="http://schemas.microsoft.com/office/drawing/2014/main" id="{82F340C4-840C-BF43-3DDB-91E45F27C05B}"/>
              </a:ext>
            </a:extLst>
          </p:cNvPr>
          <p:cNvSpPr txBox="1"/>
          <p:nvPr/>
        </p:nvSpPr>
        <p:spPr>
          <a:xfrm>
            <a:off x="507020" y="6295892"/>
            <a:ext cx="21034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600" dirty="0">
                <a:solidFill>
                  <a:srgbClr val="75867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IAPL</a:t>
            </a:r>
            <a:endParaRPr sz="1800" b="1" spc="600" dirty="0">
              <a:solidFill>
                <a:srgbClr val="758673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CF39BD-53E7-69AD-9D56-AF0E7C324C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7377" r="37377"/>
          <a:stretch>
            <a:fillRect/>
          </a:stretch>
        </p:blipFill>
        <p:spPr>
          <a:xfrm>
            <a:off x="3175" y="0"/>
            <a:ext cx="108346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E63F4-40B6-26FF-DFBA-8A3459FEEBBB}"/>
              </a:ext>
            </a:extLst>
          </p:cNvPr>
          <p:cNvSpPr/>
          <p:nvPr/>
        </p:nvSpPr>
        <p:spPr>
          <a:xfrm>
            <a:off x="101600" y="467360"/>
            <a:ext cx="914400" cy="61772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P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R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N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T</a:t>
            </a:r>
          </a:p>
          <a:p>
            <a:pPr algn="ctr"/>
            <a:endParaRPr lang="en-IN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I</a:t>
            </a:r>
          </a:p>
          <a:p>
            <a:pPr algn="ctr"/>
            <a:r>
              <a:rPr lang="en-IN" sz="3200" b="1" dirty="0">
                <a:latin typeface="Century Gothic" panose="020B0502020202020204" pitchFamily="34" charset="0"/>
              </a:rPr>
              <a:t>A</a:t>
            </a:r>
          </a:p>
          <a:p>
            <a:pPr algn="ctr"/>
            <a:endParaRPr lang="en-IN" sz="32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4A64C-21BE-9DB4-D593-EC5E50F65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4" t="16740" r="20332" b="20445"/>
          <a:stretch/>
        </p:blipFill>
        <p:spPr>
          <a:xfrm>
            <a:off x="1114425" y="0"/>
            <a:ext cx="10987370" cy="65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34019-C5FA-EBF5-BDD8-573E36C1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7" t="16445" r="26499" b="19853"/>
          <a:stretch/>
        </p:blipFill>
        <p:spPr>
          <a:xfrm>
            <a:off x="-1" y="0"/>
            <a:ext cx="9078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9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9BCBD-6532-4EE8-F33F-847E940C0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0" t="17036" r="20320" b="19557"/>
          <a:stretch/>
        </p:blipFill>
        <p:spPr>
          <a:xfrm>
            <a:off x="0" y="0"/>
            <a:ext cx="1141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8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B9859B-851A-5C1C-784C-719F4AF84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3" t="16989" r="26083" b="19852"/>
          <a:stretch/>
        </p:blipFill>
        <p:spPr>
          <a:xfrm>
            <a:off x="0" y="0"/>
            <a:ext cx="9215120" cy="684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1505"/>
      </p:ext>
    </p:extLst>
  </p:cSld>
  <p:clrMapOvr>
    <a:masterClrMapping/>
  </p:clrMapOvr>
</p:sld>
</file>

<file path=ppt/theme/theme1.xml><?xml version="1.0" encoding="utf-8"?>
<a:theme xmlns:a="http://schemas.openxmlformats.org/drawingml/2006/main" name="Fashion Powerpoint Template - www.GoogleSlides.org">
  <a:themeElements>
    <a:clrScheme name="Splash 0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068A5"/>
      </a:accent1>
      <a:accent2>
        <a:srgbClr val="48A1FA"/>
      </a:accent2>
      <a:accent3>
        <a:srgbClr val="2ECCE4"/>
      </a:accent3>
      <a:accent4>
        <a:srgbClr val="EE589E"/>
      </a:accent4>
      <a:accent5>
        <a:srgbClr val="FF974E"/>
      </a:accent5>
      <a:accent6>
        <a:srgbClr val="CC56C4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453</Words>
  <Application>Microsoft Office PowerPoint</Application>
  <PresentationFormat>Widescreen</PresentationFormat>
  <Paragraphs>269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Century Gothic</vt:lpstr>
      <vt:lpstr>Wingdings</vt:lpstr>
      <vt:lpstr>Arial</vt:lpstr>
      <vt:lpstr>Calibri</vt:lpstr>
      <vt:lpstr>Fashion Powerpoint Template - www.GoogleSlides.org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Shweta</dc:creator>
  <cp:lastModifiedBy>shweta mehla</cp:lastModifiedBy>
  <cp:revision>7</cp:revision>
  <dcterms:modified xsi:type="dcterms:W3CDTF">2022-09-18T16:38:04Z</dcterms:modified>
</cp:coreProperties>
</file>