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5.jpg" ContentType="image/jpg"/>
  <Override PartName="/ppt/media/image76.jpg" ContentType="image/jpg"/>
  <Override PartName="/ppt/media/image8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1775" r:id="rId2"/>
    <p:sldId id="277" r:id="rId3"/>
    <p:sldId id="278" r:id="rId4"/>
    <p:sldId id="279" r:id="rId5"/>
    <p:sldId id="280" r:id="rId6"/>
    <p:sldId id="281" r:id="rId7"/>
    <p:sldId id="1776" r:id="rId8"/>
    <p:sldId id="1781" r:id="rId9"/>
    <p:sldId id="1777" r:id="rId10"/>
    <p:sldId id="1802" r:id="rId11"/>
    <p:sldId id="1803" r:id="rId12"/>
    <p:sldId id="1779" r:id="rId13"/>
    <p:sldId id="1778" r:id="rId14"/>
    <p:sldId id="1780" r:id="rId15"/>
    <p:sldId id="1782" r:id="rId16"/>
    <p:sldId id="1783" r:id="rId17"/>
    <p:sldId id="1785" r:id="rId18"/>
    <p:sldId id="1784" r:id="rId19"/>
    <p:sldId id="1786" r:id="rId20"/>
    <p:sldId id="1793" r:id="rId21"/>
    <p:sldId id="1794" r:id="rId22"/>
    <p:sldId id="1795" r:id="rId23"/>
    <p:sldId id="1787" r:id="rId24"/>
    <p:sldId id="1788" r:id="rId25"/>
    <p:sldId id="1791" r:id="rId26"/>
    <p:sldId id="1790" r:id="rId27"/>
    <p:sldId id="1792" r:id="rId28"/>
    <p:sldId id="1789" r:id="rId29"/>
    <p:sldId id="1804" r:id="rId30"/>
    <p:sldId id="1796" r:id="rId31"/>
    <p:sldId id="1798" r:id="rId32"/>
    <p:sldId id="1799" r:id="rId33"/>
    <p:sldId id="1800" r:id="rId34"/>
    <p:sldId id="1801" r:id="rId35"/>
    <p:sldId id="361" r:id="rId36"/>
    <p:sldId id="362" r:id="rId37"/>
    <p:sldId id="348" r:id="rId38"/>
    <p:sldId id="349" r:id="rId39"/>
    <p:sldId id="350" r:id="rId40"/>
    <p:sldId id="351" r:id="rId41"/>
    <p:sldId id="352" r:id="rId42"/>
    <p:sldId id="353" r:id="rId43"/>
    <p:sldId id="363" r:id="rId44"/>
    <p:sldId id="354" r:id="rId45"/>
    <p:sldId id="360" r:id="rId46"/>
    <p:sldId id="355" r:id="rId47"/>
    <p:sldId id="356" r:id="rId48"/>
    <p:sldId id="357" r:id="rId49"/>
    <p:sldId id="180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C7498-FC4A-48CC-A648-40EDB5352618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7965C-06E3-48F7-B20D-80C0CF876E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55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7965C-06E3-48F7-B20D-80C0CF876EA6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1924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66D62-5045-5589-0624-DAC7319C5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9999F0-279B-023F-CEFC-ABAC408A6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31B28-7FF6-7DBE-8A20-FEF39B2B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4CB09-8582-185F-B4FD-B380401B1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571BD-33D4-4195-146C-A075A11C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451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14308-AD54-7575-5572-5CBB0C26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D88CC-5DD9-E987-6EED-25589ADC9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6B66C-6DAC-0ED1-281E-CA1320B6D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95196-958A-D513-2EF3-CB5A8BC5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3CC28-15CD-4501-C9FD-1D2BD5E9D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7592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E7A7F-4856-F920-1BEA-F6D708298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293FF9-F3FB-D138-5E8A-18AA49EB4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3F11D-8140-62B8-CA26-8F04ECFC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C5EBE-EC0A-8AF1-5D8D-C608D9FB4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920B3-D70E-65C3-4CF8-25EF1700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3173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1F1E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7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D9DCDDC-E728-4309-9902-CBD3D9612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98DEAD-2251-4C71-B8C4-0FBC011A8B55}"/>
              </a:ext>
            </a:extLst>
          </p:cNvPr>
          <p:cNvSpPr txBox="1"/>
          <p:nvPr userDrawn="1"/>
        </p:nvSpPr>
        <p:spPr>
          <a:xfrm>
            <a:off x="4073026" y="7044874"/>
            <a:ext cx="1526584" cy="235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hlinkClick r:id="rId3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CBE69FA6-8DB1-4921-B9A0-F253519429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723776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798DEAD-2251-4C71-B8C4-0FBC011A8B55}"/>
              </a:ext>
            </a:extLst>
          </p:cNvPr>
          <p:cNvSpPr txBox="1"/>
          <p:nvPr userDrawn="1"/>
        </p:nvSpPr>
        <p:spPr>
          <a:xfrm>
            <a:off x="4073026" y="7044874"/>
            <a:ext cx="1526584" cy="235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B66A9C9-5BC3-4BDF-A2D5-295817E7F1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B814E2CC-6103-4246-8195-28B62153EE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53000" y="1790700"/>
            <a:ext cx="7239000" cy="2819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009113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798DEAD-2251-4C71-B8C4-0FBC011A8B55}"/>
              </a:ext>
            </a:extLst>
          </p:cNvPr>
          <p:cNvSpPr txBox="1"/>
          <p:nvPr userDrawn="1"/>
        </p:nvSpPr>
        <p:spPr>
          <a:xfrm>
            <a:off x="4073026" y="7044874"/>
            <a:ext cx="1526584" cy="235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600AE40-D013-48CC-A4DE-5D2698F7D9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476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AAC3F-04EC-414B-D798-FD0388D9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FF0E5-081B-A55D-B699-7E1565E3C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FF43C-E0E7-5D2B-BA88-412070A2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87767-26D3-7982-E9EC-B5450CD09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57D30-D896-AB04-8E40-AA51880E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312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B9FE-79BB-4D2B-BDEA-EB669B221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02482-6690-0A07-9ECA-6FCC3B59A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C8198-C5CF-AF99-8FC4-29145C559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63D59-F83F-E9D6-9E1A-732AA4AC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461B0-D6D3-C000-6480-86511ABD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804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921F-6780-2C90-5CE6-79F6BBD7C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DFB27-516A-0425-B314-5FBA0E5DB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75F5E-4B2A-EABE-4A48-DCA8AFC53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A0E5D-6894-8175-616C-08FB0907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C556C-B6D2-BBC6-E78B-FF89703F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BA9FB-8E43-D0B5-EA38-B532D46D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105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B462-D6DC-B19A-AEFF-71E252C2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9FD7F-D6CA-2231-E794-AA203A421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759DC-413A-4EF3-F5F5-6D5BFECC5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FF859A-76E8-70F0-636B-11548521B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C1D5A-8929-F276-5AA6-CAEBD4FD9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252FE5-9766-4FC4-6640-9B2E5DDC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2A60F7-B4BB-813A-1988-C9AE3149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4B64B7-1501-9527-D42B-D191F16E1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865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4C9CF-DBFD-5367-AA1C-CD759B57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72623-E3ED-BA57-12D3-A73AE80F7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7F7E1-5E08-6DA3-0045-66396D4F5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34499-F343-BCFD-4344-2B0AF07B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315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9BDEF-5C5A-DD6C-04CF-B66DEF89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1BCBE-B3BF-0908-517D-C76C0B620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3BC8-CF11-7D0D-C3F9-8A1E3914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179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9A289-E97A-B424-55B1-75EDB885A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45A0B-87F8-32B0-FC9A-6FE99B9C2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99242-B292-E9B2-5579-EB1A8C0CF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B9E7B-9301-5FA9-B445-466997AC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8FC35-1D95-ED65-AAB1-6F50DC3F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EDF9E-0000-50C0-941C-011345DB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9926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2868-2861-2EFD-0E48-F74F2E00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59F5E-56BC-71BD-C4B6-109E51F29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DF06D-A7A4-DB78-DF06-AF00A257B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93135-AC17-44FF-FE2C-21BD1F2A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CB9E9-E4E7-E7C5-CA66-0206A5B9A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8596C-7197-9233-C3D8-CDCF4E6A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672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B96B4C-1BE8-CEBA-5E5B-E83195429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1D29A-6D6E-99FA-59D0-837701FA2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258F9-EB9C-FA52-B531-2B537DE58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37039-1CBD-4FEB-8D64-6B6C908951B7}" type="datetimeFigureOut">
              <a:rPr lang="en-IN" smtClean="0"/>
              <a:t>23-01-2023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33590-4DD0-B3D5-B53A-6C53E8EC2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606E7-102E-14CE-A708-1A7221E17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860A-0436-49F9-9EC9-C750F573FC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772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31"/>
          <p:cNvSpPr/>
          <p:nvPr/>
        </p:nvSpPr>
        <p:spPr>
          <a:xfrm rot="13184398" flipH="1">
            <a:off x="5598308" y="-1186889"/>
            <a:ext cx="7200" cy="3816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任意多边形: 形状 32"/>
          <p:cNvSpPr/>
          <p:nvPr/>
        </p:nvSpPr>
        <p:spPr>
          <a:xfrm rot="13184398" flipH="1">
            <a:off x="9844041" y="-1586341"/>
            <a:ext cx="7200" cy="4523362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任意多边形: 形状 33"/>
          <p:cNvSpPr/>
          <p:nvPr/>
        </p:nvSpPr>
        <p:spPr>
          <a:xfrm rot="13184398" flipH="1">
            <a:off x="7623370" y="3381787"/>
            <a:ext cx="7200" cy="3168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: 形状 10"/>
          <p:cNvSpPr/>
          <p:nvPr/>
        </p:nvSpPr>
        <p:spPr>
          <a:xfrm rot="15606436">
            <a:off x="9081564" y="389181"/>
            <a:ext cx="3502113" cy="2784187"/>
          </a:xfrm>
          <a:custGeom>
            <a:avLst/>
            <a:gdLst>
              <a:gd name="connsiteX0" fmla="*/ 3363098 w 3467473"/>
              <a:gd name="connsiteY0" fmla="*/ 1757782 h 2306723"/>
              <a:gd name="connsiteX1" fmla="*/ 3345702 w 3467473"/>
              <a:gd name="connsiteY1" fmla="*/ 1833779 h 2306723"/>
              <a:gd name="connsiteX2" fmla="*/ 2145810 w 3467473"/>
              <a:gd name="connsiteY2" fmla="*/ 651930 h 2306723"/>
              <a:gd name="connsiteX3" fmla="*/ 537073 w 3467473"/>
              <a:gd name="connsiteY3" fmla="*/ 2236475 h 2306723"/>
              <a:gd name="connsiteX4" fmla="*/ 460346 w 3467473"/>
              <a:gd name="connsiteY4" fmla="*/ 2218913 h 2306723"/>
              <a:gd name="connsiteX5" fmla="*/ 2145809 w 3467473"/>
              <a:gd name="connsiteY5" fmla="*/ 558797 h 2306723"/>
              <a:gd name="connsiteX6" fmla="*/ 3310911 w 3467473"/>
              <a:gd name="connsiteY6" fmla="*/ 1985776 h 2306723"/>
              <a:gd name="connsiteX7" fmla="*/ 2145810 w 3467473"/>
              <a:gd name="connsiteY7" fmla="*/ 838196 h 2306723"/>
              <a:gd name="connsiteX8" fmla="*/ 690522 w 3467473"/>
              <a:gd name="connsiteY8" fmla="*/ 2271599 h 2306723"/>
              <a:gd name="connsiteX9" fmla="*/ 613796 w 3467473"/>
              <a:gd name="connsiteY9" fmla="*/ 2254037 h 2306723"/>
              <a:gd name="connsiteX10" fmla="*/ 2145809 w 3467473"/>
              <a:gd name="connsiteY10" fmla="*/ 745063 h 2306723"/>
              <a:gd name="connsiteX11" fmla="*/ 3328306 w 3467473"/>
              <a:gd name="connsiteY11" fmla="*/ 1909780 h 2306723"/>
              <a:gd name="connsiteX12" fmla="*/ 3415286 w 3467473"/>
              <a:gd name="connsiteY12" fmla="*/ 1529784 h 2306723"/>
              <a:gd name="connsiteX13" fmla="*/ 2145810 w 3467473"/>
              <a:gd name="connsiteY13" fmla="*/ 279399 h 2306723"/>
              <a:gd name="connsiteX14" fmla="*/ 230175 w 3467473"/>
              <a:gd name="connsiteY14" fmla="*/ 2166227 h 2306723"/>
              <a:gd name="connsiteX15" fmla="*/ 153449 w 3467473"/>
              <a:gd name="connsiteY15" fmla="*/ 2148665 h 2306723"/>
              <a:gd name="connsiteX16" fmla="*/ 2145809 w 3467473"/>
              <a:gd name="connsiteY16" fmla="*/ 186266 h 2306723"/>
              <a:gd name="connsiteX17" fmla="*/ 3432681 w 3467473"/>
              <a:gd name="connsiteY17" fmla="*/ 1453787 h 2306723"/>
              <a:gd name="connsiteX18" fmla="*/ 3467473 w 3467473"/>
              <a:gd name="connsiteY18" fmla="*/ 1301790 h 2306723"/>
              <a:gd name="connsiteX19" fmla="*/ 3450077 w 3467473"/>
              <a:gd name="connsiteY19" fmla="*/ 1377787 h 2306723"/>
              <a:gd name="connsiteX20" fmla="*/ 2145810 w 3467473"/>
              <a:gd name="connsiteY20" fmla="*/ 93134 h 2306723"/>
              <a:gd name="connsiteX21" fmla="*/ 76725 w 3467473"/>
              <a:gd name="connsiteY21" fmla="*/ 2131103 h 2306723"/>
              <a:gd name="connsiteX22" fmla="*/ 0 w 3467473"/>
              <a:gd name="connsiteY22" fmla="*/ 2113541 h 2306723"/>
              <a:gd name="connsiteX23" fmla="*/ 2145809 w 3467473"/>
              <a:gd name="connsiteY23" fmla="*/ 0 h 2306723"/>
              <a:gd name="connsiteX24" fmla="*/ 3293515 w 3467473"/>
              <a:gd name="connsiteY24" fmla="*/ 2061776 h 2306723"/>
              <a:gd name="connsiteX25" fmla="*/ 3276119 w 3467473"/>
              <a:gd name="connsiteY25" fmla="*/ 2137773 h 2306723"/>
              <a:gd name="connsiteX26" fmla="*/ 2145810 w 3467473"/>
              <a:gd name="connsiteY26" fmla="*/ 1024462 h 2306723"/>
              <a:gd name="connsiteX27" fmla="*/ 843972 w 3467473"/>
              <a:gd name="connsiteY27" fmla="*/ 2306723 h 2306723"/>
              <a:gd name="connsiteX28" fmla="*/ 767245 w 3467473"/>
              <a:gd name="connsiteY28" fmla="*/ 2289161 h 2306723"/>
              <a:gd name="connsiteX29" fmla="*/ 2145809 w 3467473"/>
              <a:gd name="connsiteY29" fmla="*/ 931329 h 2306723"/>
              <a:gd name="connsiteX30" fmla="*/ 3397890 w 3467473"/>
              <a:gd name="connsiteY30" fmla="*/ 1605784 h 2306723"/>
              <a:gd name="connsiteX31" fmla="*/ 3380494 w 3467473"/>
              <a:gd name="connsiteY31" fmla="*/ 1681781 h 2306723"/>
              <a:gd name="connsiteX32" fmla="*/ 2145810 w 3467473"/>
              <a:gd name="connsiteY32" fmla="*/ 465665 h 2306723"/>
              <a:gd name="connsiteX33" fmla="*/ 383624 w 3467473"/>
              <a:gd name="connsiteY33" fmla="*/ 2201351 h 2306723"/>
              <a:gd name="connsiteX34" fmla="*/ 306897 w 3467473"/>
              <a:gd name="connsiteY34" fmla="*/ 2183789 h 2306723"/>
              <a:gd name="connsiteX35" fmla="*/ 2145809 w 3467473"/>
              <a:gd name="connsiteY35" fmla="*/ 372531 h 230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67473" h="2306723">
                <a:moveTo>
                  <a:pt x="3363098" y="1757782"/>
                </a:moveTo>
                <a:lnTo>
                  <a:pt x="3345702" y="1833779"/>
                </a:lnTo>
                <a:lnTo>
                  <a:pt x="2145810" y="651930"/>
                </a:lnTo>
                <a:lnTo>
                  <a:pt x="537073" y="2236475"/>
                </a:lnTo>
                <a:lnTo>
                  <a:pt x="460346" y="2218913"/>
                </a:lnTo>
                <a:lnTo>
                  <a:pt x="2145809" y="558797"/>
                </a:lnTo>
                <a:close/>
                <a:moveTo>
                  <a:pt x="3310911" y="1985776"/>
                </a:moveTo>
                <a:lnTo>
                  <a:pt x="2145810" y="838196"/>
                </a:lnTo>
                <a:lnTo>
                  <a:pt x="690522" y="2271599"/>
                </a:lnTo>
                <a:lnTo>
                  <a:pt x="613796" y="2254037"/>
                </a:lnTo>
                <a:lnTo>
                  <a:pt x="2145809" y="745063"/>
                </a:lnTo>
                <a:lnTo>
                  <a:pt x="3328306" y="1909780"/>
                </a:lnTo>
                <a:close/>
                <a:moveTo>
                  <a:pt x="3415286" y="1529784"/>
                </a:moveTo>
                <a:lnTo>
                  <a:pt x="2145810" y="279399"/>
                </a:lnTo>
                <a:lnTo>
                  <a:pt x="230175" y="2166227"/>
                </a:lnTo>
                <a:lnTo>
                  <a:pt x="153449" y="2148665"/>
                </a:lnTo>
                <a:lnTo>
                  <a:pt x="2145809" y="186266"/>
                </a:lnTo>
                <a:lnTo>
                  <a:pt x="3432681" y="1453787"/>
                </a:lnTo>
                <a:close/>
                <a:moveTo>
                  <a:pt x="3467473" y="1301790"/>
                </a:moveTo>
                <a:lnTo>
                  <a:pt x="3450077" y="1377787"/>
                </a:lnTo>
                <a:lnTo>
                  <a:pt x="2145810" y="93134"/>
                </a:lnTo>
                <a:lnTo>
                  <a:pt x="76725" y="2131103"/>
                </a:lnTo>
                <a:lnTo>
                  <a:pt x="0" y="2113541"/>
                </a:lnTo>
                <a:lnTo>
                  <a:pt x="2145809" y="0"/>
                </a:lnTo>
                <a:close/>
                <a:moveTo>
                  <a:pt x="3293515" y="2061776"/>
                </a:moveTo>
                <a:lnTo>
                  <a:pt x="3276119" y="2137773"/>
                </a:lnTo>
                <a:lnTo>
                  <a:pt x="2145810" y="1024462"/>
                </a:lnTo>
                <a:lnTo>
                  <a:pt x="843972" y="2306723"/>
                </a:lnTo>
                <a:lnTo>
                  <a:pt x="767245" y="2289161"/>
                </a:lnTo>
                <a:lnTo>
                  <a:pt x="2145809" y="931329"/>
                </a:lnTo>
                <a:close/>
                <a:moveTo>
                  <a:pt x="3397890" y="1605784"/>
                </a:moveTo>
                <a:lnTo>
                  <a:pt x="3380494" y="1681781"/>
                </a:lnTo>
                <a:lnTo>
                  <a:pt x="2145810" y="465665"/>
                </a:lnTo>
                <a:lnTo>
                  <a:pt x="383624" y="2201351"/>
                </a:lnTo>
                <a:lnTo>
                  <a:pt x="306897" y="2183789"/>
                </a:lnTo>
                <a:lnTo>
                  <a:pt x="2145809" y="372531"/>
                </a:lnTo>
                <a:close/>
              </a:path>
            </a:pathLst>
          </a:custGeom>
          <a:noFill/>
          <a:ln w="6350">
            <a:solidFill>
              <a:srgbClr val="D5B89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任意多边形: 形状 6"/>
          <p:cNvSpPr/>
          <p:nvPr/>
        </p:nvSpPr>
        <p:spPr>
          <a:xfrm rot="16200000" flipV="1">
            <a:off x="-487428" y="4937970"/>
            <a:ext cx="2039158" cy="1064302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任意多边形: 形状 36"/>
          <p:cNvSpPr/>
          <p:nvPr/>
        </p:nvSpPr>
        <p:spPr>
          <a:xfrm rot="13184398" flipH="1">
            <a:off x="3349519" y="3993848"/>
            <a:ext cx="7200" cy="2592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菱形 6">
            <a:extLst>
              <a:ext uri="{FF2B5EF4-FFF2-40B4-BE49-F238E27FC236}">
                <a16:creationId xmlns:a16="http://schemas.microsoft.com/office/drawing/2014/main" id="{F703436E-7233-F36F-9CE0-83AAEFA471E2}"/>
              </a:ext>
            </a:extLst>
          </p:cNvPr>
          <p:cNvSpPr/>
          <p:nvPr/>
        </p:nvSpPr>
        <p:spPr>
          <a:xfrm>
            <a:off x="1825719" y="-603250"/>
            <a:ext cx="8054975" cy="8064500"/>
          </a:xfrm>
          <a:prstGeom prst="diamond">
            <a:avLst/>
          </a:prstGeom>
          <a:solidFill>
            <a:srgbClr val="EEEEF0">
              <a:alpha val="8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 </a:t>
            </a:r>
          </a:p>
        </p:txBody>
      </p:sp>
      <p:pic>
        <p:nvPicPr>
          <p:cNvPr id="4" name="object 8">
            <a:extLst>
              <a:ext uri="{FF2B5EF4-FFF2-40B4-BE49-F238E27FC236}">
                <a16:creationId xmlns:a16="http://schemas.microsoft.com/office/drawing/2014/main" id="{B4BAFADA-6B6F-4FA4-CBCF-308F01455A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2193" y="3040202"/>
            <a:ext cx="5722026" cy="632708"/>
          </a:xfrm>
          <a:prstGeom prst="rect">
            <a:avLst/>
          </a:prstGeom>
        </p:spPr>
      </p:pic>
      <p:pic>
        <p:nvPicPr>
          <p:cNvPr id="6" name="object 9">
            <a:extLst>
              <a:ext uri="{FF2B5EF4-FFF2-40B4-BE49-F238E27FC236}">
                <a16:creationId xmlns:a16="http://schemas.microsoft.com/office/drawing/2014/main" id="{DD84D690-9D73-6F7B-CFC4-ACDC1CDF699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2563" y="3976190"/>
            <a:ext cx="1444081" cy="314792"/>
          </a:xfrm>
          <a:prstGeom prst="rect">
            <a:avLst/>
          </a:prstGeom>
        </p:spPr>
      </p:pic>
      <p:sp>
        <p:nvSpPr>
          <p:cNvPr id="8" name="任意多边形: 形状 36">
            <a:extLst>
              <a:ext uri="{FF2B5EF4-FFF2-40B4-BE49-F238E27FC236}">
                <a16:creationId xmlns:a16="http://schemas.microsoft.com/office/drawing/2014/main" id="{5D44942D-AD04-1799-23AF-3ABAA521B59F}"/>
              </a:ext>
            </a:extLst>
          </p:cNvPr>
          <p:cNvSpPr/>
          <p:nvPr/>
        </p:nvSpPr>
        <p:spPr>
          <a:xfrm rot="16200000" flipH="1">
            <a:off x="4399255" y="3485586"/>
            <a:ext cx="45719" cy="1296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任意多边形: 形状 36">
            <a:extLst>
              <a:ext uri="{FF2B5EF4-FFF2-40B4-BE49-F238E27FC236}">
                <a16:creationId xmlns:a16="http://schemas.microsoft.com/office/drawing/2014/main" id="{314367AF-9C5D-60BA-0B8A-53B5DE4D99EE}"/>
              </a:ext>
            </a:extLst>
          </p:cNvPr>
          <p:cNvSpPr/>
          <p:nvPr/>
        </p:nvSpPr>
        <p:spPr>
          <a:xfrm rot="5400000">
            <a:off x="7225020" y="3485586"/>
            <a:ext cx="45719" cy="1296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1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37A0E0-A688-E636-7A1F-7F6950EE7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4" y="152268"/>
            <a:ext cx="4628686" cy="29652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C74A6E-D135-BD82-E65B-29A2C96F5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3" y="3257551"/>
            <a:ext cx="4650384" cy="35241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41B1A-2390-8347-7031-56185BE5F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52268"/>
            <a:ext cx="7334250" cy="55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7B9EA-8D44-FA38-7744-49F26C1AF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0"/>
            <a:ext cx="4400550" cy="3335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6B8D9E-F28E-F39A-ADDB-058B90183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553" y="3522917"/>
            <a:ext cx="4412447" cy="3343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24620-08FB-E71F-5EB9-2AB7758F1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89422"/>
            <a:ext cx="7620000" cy="57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8401C050-1D59-3D57-A04E-BC3F0A2C9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50" y="173254"/>
            <a:ext cx="5292696" cy="6511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3CC92E-9DA3-52BF-3B21-A5673D4DE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76" y="173254"/>
            <a:ext cx="4933456" cy="3160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1B54BC-21A1-3346-A2B8-254F148B6B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04" y="3524250"/>
            <a:ext cx="4921027" cy="3160495"/>
          </a:xfrm>
          <a:prstGeom prst="rect">
            <a:avLst/>
          </a:prstGeom>
        </p:spPr>
      </p:pic>
      <p:sp>
        <p:nvSpPr>
          <p:cNvPr id="8" name="任意多边形: 形状 10">
            <a:extLst>
              <a:ext uri="{FF2B5EF4-FFF2-40B4-BE49-F238E27FC236}">
                <a16:creationId xmlns:a16="http://schemas.microsoft.com/office/drawing/2014/main" id="{73E436ED-6D20-680E-5136-47D1471122A3}"/>
              </a:ext>
            </a:extLst>
          </p:cNvPr>
          <p:cNvSpPr/>
          <p:nvPr/>
        </p:nvSpPr>
        <p:spPr>
          <a:xfrm rot="6282336">
            <a:off x="-1252505" y="3425983"/>
            <a:ext cx="3060268" cy="2338444"/>
          </a:xfrm>
          <a:custGeom>
            <a:avLst/>
            <a:gdLst>
              <a:gd name="connsiteX0" fmla="*/ 3363098 w 3467473"/>
              <a:gd name="connsiteY0" fmla="*/ 1757782 h 2306723"/>
              <a:gd name="connsiteX1" fmla="*/ 3345702 w 3467473"/>
              <a:gd name="connsiteY1" fmla="*/ 1833779 h 2306723"/>
              <a:gd name="connsiteX2" fmla="*/ 2145810 w 3467473"/>
              <a:gd name="connsiteY2" fmla="*/ 651930 h 2306723"/>
              <a:gd name="connsiteX3" fmla="*/ 537073 w 3467473"/>
              <a:gd name="connsiteY3" fmla="*/ 2236475 h 2306723"/>
              <a:gd name="connsiteX4" fmla="*/ 460346 w 3467473"/>
              <a:gd name="connsiteY4" fmla="*/ 2218913 h 2306723"/>
              <a:gd name="connsiteX5" fmla="*/ 2145809 w 3467473"/>
              <a:gd name="connsiteY5" fmla="*/ 558797 h 2306723"/>
              <a:gd name="connsiteX6" fmla="*/ 3310911 w 3467473"/>
              <a:gd name="connsiteY6" fmla="*/ 1985776 h 2306723"/>
              <a:gd name="connsiteX7" fmla="*/ 2145810 w 3467473"/>
              <a:gd name="connsiteY7" fmla="*/ 838196 h 2306723"/>
              <a:gd name="connsiteX8" fmla="*/ 690522 w 3467473"/>
              <a:gd name="connsiteY8" fmla="*/ 2271599 h 2306723"/>
              <a:gd name="connsiteX9" fmla="*/ 613796 w 3467473"/>
              <a:gd name="connsiteY9" fmla="*/ 2254037 h 2306723"/>
              <a:gd name="connsiteX10" fmla="*/ 2145809 w 3467473"/>
              <a:gd name="connsiteY10" fmla="*/ 745063 h 2306723"/>
              <a:gd name="connsiteX11" fmla="*/ 3328306 w 3467473"/>
              <a:gd name="connsiteY11" fmla="*/ 1909780 h 2306723"/>
              <a:gd name="connsiteX12" fmla="*/ 3415286 w 3467473"/>
              <a:gd name="connsiteY12" fmla="*/ 1529784 h 2306723"/>
              <a:gd name="connsiteX13" fmla="*/ 2145810 w 3467473"/>
              <a:gd name="connsiteY13" fmla="*/ 279399 h 2306723"/>
              <a:gd name="connsiteX14" fmla="*/ 230175 w 3467473"/>
              <a:gd name="connsiteY14" fmla="*/ 2166227 h 2306723"/>
              <a:gd name="connsiteX15" fmla="*/ 153449 w 3467473"/>
              <a:gd name="connsiteY15" fmla="*/ 2148665 h 2306723"/>
              <a:gd name="connsiteX16" fmla="*/ 2145809 w 3467473"/>
              <a:gd name="connsiteY16" fmla="*/ 186266 h 2306723"/>
              <a:gd name="connsiteX17" fmla="*/ 3432681 w 3467473"/>
              <a:gd name="connsiteY17" fmla="*/ 1453787 h 2306723"/>
              <a:gd name="connsiteX18" fmla="*/ 3467473 w 3467473"/>
              <a:gd name="connsiteY18" fmla="*/ 1301790 h 2306723"/>
              <a:gd name="connsiteX19" fmla="*/ 3450077 w 3467473"/>
              <a:gd name="connsiteY19" fmla="*/ 1377787 h 2306723"/>
              <a:gd name="connsiteX20" fmla="*/ 2145810 w 3467473"/>
              <a:gd name="connsiteY20" fmla="*/ 93134 h 2306723"/>
              <a:gd name="connsiteX21" fmla="*/ 76725 w 3467473"/>
              <a:gd name="connsiteY21" fmla="*/ 2131103 h 2306723"/>
              <a:gd name="connsiteX22" fmla="*/ 0 w 3467473"/>
              <a:gd name="connsiteY22" fmla="*/ 2113541 h 2306723"/>
              <a:gd name="connsiteX23" fmla="*/ 2145809 w 3467473"/>
              <a:gd name="connsiteY23" fmla="*/ 0 h 2306723"/>
              <a:gd name="connsiteX24" fmla="*/ 3293515 w 3467473"/>
              <a:gd name="connsiteY24" fmla="*/ 2061776 h 2306723"/>
              <a:gd name="connsiteX25" fmla="*/ 3276119 w 3467473"/>
              <a:gd name="connsiteY25" fmla="*/ 2137773 h 2306723"/>
              <a:gd name="connsiteX26" fmla="*/ 2145810 w 3467473"/>
              <a:gd name="connsiteY26" fmla="*/ 1024462 h 2306723"/>
              <a:gd name="connsiteX27" fmla="*/ 843972 w 3467473"/>
              <a:gd name="connsiteY27" fmla="*/ 2306723 h 2306723"/>
              <a:gd name="connsiteX28" fmla="*/ 767245 w 3467473"/>
              <a:gd name="connsiteY28" fmla="*/ 2289161 h 2306723"/>
              <a:gd name="connsiteX29" fmla="*/ 2145809 w 3467473"/>
              <a:gd name="connsiteY29" fmla="*/ 931329 h 2306723"/>
              <a:gd name="connsiteX30" fmla="*/ 3397890 w 3467473"/>
              <a:gd name="connsiteY30" fmla="*/ 1605784 h 2306723"/>
              <a:gd name="connsiteX31" fmla="*/ 3380494 w 3467473"/>
              <a:gd name="connsiteY31" fmla="*/ 1681781 h 2306723"/>
              <a:gd name="connsiteX32" fmla="*/ 2145810 w 3467473"/>
              <a:gd name="connsiteY32" fmla="*/ 465665 h 2306723"/>
              <a:gd name="connsiteX33" fmla="*/ 383624 w 3467473"/>
              <a:gd name="connsiteY33" fmla="*/ 2201351 h 2306723"/>
              <a:gd name="connsiteX34" fmla="*/ 306897 w 3467473"/>
              <a:gd name="connsiteY34" fmla="*/ 2183789 h 2306723"/>
              <a:gd name="connsiteX35" fmla="*/ 2145809 w 3467473"/>
              <a:gd name="connsiteY35" fmla="*/ 372531 h 230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67473" h="2306723">
                <a:moveTo>
                  <a:pt x="3363098" y="1757782"/>
                </a:moveTo>
                <a:lnTo>
                  <a:pt x="3345702" y="1833779"/>
                </a:lnTo>
                <a:lnTo>
                  <a:pt x="2145810" y="651930"/>
                </a:lnTo>
                <a:lnTo>
                  <a:pt x="537073" y="2236475"/>
                </a:lnTo>
                <a:lnTo>
                  <a:pt x="460346" y="2218913"/>
                </a:lnTo>
                <a:lnTo>
                  <a:pt x="2145809" y="558797"/>
                </a:lnTo>
                <a:close/>
                <a:moveTo>
                  <a:pt x="3310911" y="1985776"/>
                </a:moveTo>
                <a:lnTo>
                  <a:pt x="2145810" y="838196"/>
                </a:lnTo>
                <a:lnTo>
                  <a:pt x="690522" y="2271599"/>
                </a:lnTo>
                <a:lnTo>
                  <a:pt x="613796" y="2254037"/>
                </a:lnTo>
                <a:lnTo>
                  <a:pt x="2145809" y="745063"/>
                </a:lnTo>
                <a:lnTo>
                  <a:pt x="3328306" y="1909780"/>
                </a:lnTo>
                <a:close/>
                <a:moveTo>
                  <a:pt x="3415286" y="1529784"/>
                </a:moveTo>
                <a:lnTo>
                  <a:pt x="2145810" y="279399"/>
                </a:lnTo>
                <a:lnTo>
                  <a:pt x="230175" y="2166227"/>
                </a:lnTo>
                <a:lnTo>
                  <a:pt x="153449" y="2148665"/>
                </a:lnTo>
                <a:lnTo>
                  <a:pt x="2145809" y="186266"/>
                </a:lnTo>
                <a:lnTo>
                  <a:pt x="3432681" y="1453787"/>
                </a:lnTo>
                <a:close/>
                <a:moveTo>
                  <a:pt x="3467473" y="1301790"/>
                </a:moveTo>
                <a:lnTo>
                  <a:pt x="3450077" y="1377787"/>
                </a:lnTo>
                <a:lnTo>
                  <a:pt x="2145810" y="93134"/>
                </a:lnTo>
                <a:lnTo>
                  <a:pt x="76725" y="2131103"/>
                </a:lnTo>
                <a:lnTo>
                  <a:pt x="0" y="2113541"/>
                </a:lnTo>
                <a:lnTo>
                  <a:pt x="2145809" y="0"/>
                </a:lnTo>
                <a:close/>
                <a:moveTo>
                  <a:pt x="3293515" y="2061776"/>
                </a:moveTo>
                <a:lnTo>
                  <a:pt x="3276119" y="2137773"/>
                </a:lnTo>
                <a:lnTo>
                  <a:pt x="2145810" y="1024462"/>
                </a:lnTo>
                <a:lnTo>
                  <a:pt x="843972" y="2306723"/>
                </a:lnTo>
                <a:lnTo>
                  <a:pt x="767245" y="2289161"/>
                </a:lnTo>
                <a:lnTo>
                  <a:pt x="2145809" y="931329"/>
                </a:lnTo>
                <a:close/>
                <a:moveTo>
                  <a:pt x="3397890" y="1605784"/>
                </a:moveTo>
                <a:lnTo>
                  <a:pt x="3380494" y="1681781"/>
                </a:lnTo>
                <a:lnTo>
                  <a:pt x="2145810" y="465665"/>
                </a:lnTo>
                <a:lnTo>
                  <a:pt x="383624" y="2201351"/>
                </a:lnTo>
                <a:lnTo>
                  <a:pt x="306897" y="2183789"/>
                </a:lnTo>
                <a:lnTo>
                  <a:pt x="2145809" y="372531"/>
                </a:lnTo>
                <a:close/>
              </a:path>
            </a:pathLst>
          </a:custGeom>
          <a:noFill/>
          <a:ln w="6350">
            <a:solidFill>
              <a:srgbClr val="D5B89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任意多边形: 形状 10">
            <a:extLst>
              <a:ext uri="{FF2B5EF4-FFF2-40B4-BE49-F238E27FC236}">
                <a16:creationId xmlns:a16="http://schemas.microsoft.com/office/drawing/2014/main" id="{E47BDFC1-6306-1D33-ECB3-6B9F8BE47A6B}"/>
              </a:ext>
            </a:extLst>
          </p:cNvPr>
          <p:cNvSpPr/>
          <p:nvPr/>
        </p:nvSpPr>
        <p:spPr>
          <a:xfrm rot="6282336">
            <a:off x="-1252506" y="-440378"/>
            <a:ext cx="3060268" cy="2338444"/>
          </a:xfrm>
          <a:custGeom>
            <a:avLst/>
            <a:gdLst>
              <a:gd name="connsiteX0" fmla="*/ 3363098 w 3467473"/>
              <a:gd name="connsiteY0" fmla="*/ 1757782 h 2306723"/>
              <a:gd name="connsiteX1" fmla="*/ 3345702 w 3467473"/>
              <a:gd name="connsiteY1" fmla="*/ 1833779 h 2306723"/>
              <a:gd name="connsiteX2" fmla="*/ 2145810 w 3467473"/>
              <a:gd name="connsiteY2" fmla="*/ 651930 h 2306723"/>
              <a:gd name="connsiteX3" fmla="*/ 537073 w 3467473"/>
              <a:gd name="connsiteY3" fmla="*/ 2236475 h 2306723"/>
              <a:gd name="connsiteX4" fmla="*/ 460346 w 3467473"/>
              <a:gd name="connsiteY4" fmla="*/ 2218913 h 2306723"/>
              <a:gd name="connsiteX5" fmla="*/ 2145809 w 3467473"/>
              <a:gd name="connsiteY5" fmla="*/ 558797 h 2306723"/>
              <a:gd name="connsiteX6" fmla="*/ 3310911 w 3467473"/>
              <a:gd name="connsiteY6" fmla="*/ 1985776 h 2306723"/>
              <a:gd name="connsiteX7" fmla="*/ 2145810 w 3467473"/>
              <a:gd name="connsiteY7" fmla="*/ 838196 h 2306723"/>
              <a:gd name="connsiteX8" fmla="*/ 690522 w 3467473"/>
              <a:gd name="connsiteY8" fmla="*/ 2271599 h 2306723"/>
              <a:gd name="connsiteX9" fmla="*/ 613796 w 3467473"/>
              <a:gd name="connsiteY9" fmla="*/ 2254037 h 2306723"/>
              <a:gd name="connsiteX10" fmla="*/ 2145809 w 3467473"/>
              <a:gd name="connsiteY10" fmla="*/ 745063 h 2306723"/>
              <a:gd name="connsiteX11" fmla="*/ 3328306 w 3467473"/>
              <a:gd name="connsiteY11" fmla="*/ 1909780 h 2306723"/>
              <a:gd name="connsiteX12" fmla="*/ 3415286 w 3467473"/>
              <a:gd name="connsiteY12" fmla="*/ 1529784 h 2306723"/>
              <a:gd name="connsiteX13" fmla="*/ 2145810 w 3467473"/>
              <a:gd name="connsiteY13" fmla="*/ 279399 h 2306723"/>
              <a:gd name="connsiteX14" fmla="*/ 230175 w 3467473"/>
              <a:gd name="connsiteY14" fmla="*/ 2166227 h 2306723"/>
              <a:gd name="connsiteX15" fmla="*/ 153449 w 3467473"/>
              <a:gd name="connsiteY15" fmla="*/ 2148665 h 2306723"/>
              <a:gd name="connsiteX16" fmla="*/ 2145809 w 3467473"/>
              <a:gd name="connsiteY16" fmla="*/ 186266 h 2306723"/>
              <a:gd name="connsiteX17" fmla="*/ 3432681 w 3467473"/>
              <a:gd name="connsiteY17" fmla="*/ 1453787 h 2306723"/>
              <a:gd name="connsiteX18" fmla="*/ 3467473 w 3467473"/>
              <a:gd name="connsiteY18" fmla="*/ 1301790 h 2306723"/>
              <a:gd name="connsiteX19" fmla="*/ 3450077 w 3467473"/>
              <a:gd name="connsiteY19" fmla="*/ 1377787 h 2306723"/>
              <a:gd name="connsiteX20" fmla="*/ 2145810 w 3467473"/>
              <a:gd name="connsiteY20" fmla="*/ 93134 h 2306723"/>
              <a:gd name="connsiteX21" fmla="*/ 76725 w 3467473"/>
              <a:gd name="connsiteY21" fmla="*/ 2131103 h 2306723"/>
              <a:gd name="connsiteX22" fmla="*/ 0 w 3467473"/>
              <a:gd name="connsiteY22" fmla="*/ 2113541 h 2306723"/>
              <a:gd name="connsiteX23" fmla="*/ 2145809 w 3467473"/>
              <a:gd name="connsiteY23" fmla="*/ 0 h 2306723"/>
              <a:gd name="connsiteX24" fmla="*/ 3293515 w 3467473"/>
              <a:gd name="connsiteY24" fmla="*/ 2061776 h 2306723"/>
              <a:gd name="connsiteX25" fmla="*/ 3276119 w 3467473"/>
              <a:gd name="connsiteY25" fmla="*/ 2137773 h 2306723"/>
              <a:gd name="connsiteX26" fmla="*/ 2145810 w 3467473"/>
              <a:gd name="connsiteY26" fmla="*/ 1024462 h 2306723"/>
              <a:gd name="connsiteX27" fmla="*/ 843972 w 3467473"/>
              <a:gd name="connsiteY27" fmla="*/ 2306723 h 2306723"/>
              <a:gd name="connsiteX28" fmla="*/ 767245 w 3467473"/>
              <a:gd name="connsiteY28" fmla="*/ 2289161 h 2306723"/>
              <a:gd name="connsiteX29" fmla="*/ 2145809 w 3467473"/>
              <a:gd name="connsiteY29" fmla="*/ 931329 h 2306723"/>
              <a:gd name="connsiteX30" fmla="*/ 3397890 w 3467473"/>
              <a:gd name="connsiteY30" fmla="*/ 1605784 h 2306723"/>
              <a:gd name="connsiteX31" fmla="*/ 3380494 w 3467473"/>
              <a:gd name="connsiteY31" fmla="*/ 1681781 h 2306723"/>
              <a:gd name="connsiteX32" fmla="*/ 2145810 w 3467473"/>
              <a:gd name="connsiteY32" fmla="*/ 465665 h 2306723"/>
              <a:gd name="connsiteX33" fmla="*/ 383624 w 3467473"/>
              <a:gd name="connsiteY33" fmla="*/ 2201351 h 2306723"/>
              <a:gd name="connsiteX34" fmla="*/ 306897 w 3467473"/>
              <a:gd name="connsiteY34" fmla="*/ 2183789 h 2306723"/>
              <a:gd name="connsiteX35" fmla="*/ 2145809 w 3467473"/>
              <a:gd name="connsiteY35" fmla="*/ 372531 h 230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67473" h="2306723">
                <a:moveTo>
                  <a:pt x="3363098" y="1757782"/>
                </a:moveTo>
                <a:lnTo>
                  <a:pt x="3345702" y="1833779"/>
                </a:lnTo>
                <a:lnTo>
                  <a:pt x="2145810" y="651930"/>
                </a:lnTo>
                <a:lnTo>
                  <a:pt x="537073" y="2236475"/>
                </a:lnTo>
                <a:lnTo>
                  <a:pt x="460346" y="2218913"/>
                </a:lnTo>
                <a:lnTo>
                  <a:pt x="2145809" y="558797"/>
                </a:lnTo>
                <a:close/>
                <a:moveTo>
                  <a:pt x="3310911" y="1985776"/>
                </a:moveTo>
                <a:lnTo>
                  <a:pt x="2145810" y="838196"/>
                </a:lnTo>
                <a:lnTo>
                  <a:pt x="690522" y="2271599"/>
                </a:lnTo>
                <a:lnTo>
                  <a:pt x="613796" y="2254037"/>
                </a:lnTo>
                <a:lnTo>
                  <a:pt x="2145809" y="745063"/>
                </a:lnTo>
                <a:lnTo>
                  <a:pt x="3328306" y="1909780"/>
                </a:lnTo>
                <a:close/>
                <a:moveTo>
                  <a:pt x="3415286" y="1529784"/>
                </a:moveTo>
                <a:lnTo>
                  <a:pt x="2145810" y="279399"/>
                </a:lnTo>
                <a:lnTo>
                  <a:pt x="230175" y="2166227"/>
                </a:lnTo>
                <a:lnTo>
                  <a:pt x="153449" y="2148665"/>
                </a:lnTo>
                <a:lnTo>
                  <a:pt x="2145809" y="186266"/>
                </a:lnTo>
                <a:lnTo>
                  <a:pt x="3432681" y="1453787"/>
                </a:lnTo>
                <a:close/>
                <a:moveTo>
                  <a:pt x="3467473" y="1301790"/>
                </a:moveTo>
                <a:lnTo>
                  <a:pt x="3450077" y="1377787"/>
                </a:lnTo>
                <a:lnTo>
                  <a:pt x="2145810" y="93134"/>
                </a:lnTo>
                <a:lnTo>
                  <a:pt x="76725" y="2131103"/>
                </a:lnTo>
                <a:lnTo>
                  <a:pt x="0" y="2113541"/>
                </a:lnTo>
                <a:lnTo>
                  <a:pt x="2145809" y="0"/>
                </a:lnTo>
                <a:close/>
                <a:moveTo>
                  <a:pt x="3293515" y="2061776"/>
                </a:moveTo>
                <a:lnTo>
                  <a:pt x="3276119" y="2137773"/>
                </a:lnTo>
                <a:lnTo>
                  <a:pt x="2145810" y="1024462"/>
                </a:lnTo>
                <a:lnTo>
                  <a:pt x="843972" y="2306723"/>
                </a:lnTo>
                <a:lnTo>
                  <a:pt x="767245" y="2289161"/>
                </a:lnTo>
                <a:lnTo>
                  <a:pt x="2145809" y="931329"/>
                </a:lnTo>
                <a:close/>
                <a:moveTo>
                  <a:pt x="3397890" y="1605784"/>
                </a:moveTo>
                <a:lnTo>
                  <a:pt x="3380494" y="1681781"/>
                </a:lnTo>
                <a:lnTo>
                  <a:pt x="2145810" y="465665"/>
                </a:lnTo>
                <a:lnTo>
                  <a:pt x="383624" y="2201351"/>
                </a:lnTo>
                <a:lnTo>
                  <a:pt x="306897" y="2183789"/>
                </a:lnTo>
                <a:lnTo>
                  <a:pt x="2145809" y="372531"/>
                </a:lnTo>
                <a:close/>
              </a:path>
            </a:pathLst>
          </a:custGeom>
          <a:noFill/>
          <a:ln w="6350">
            <a:solidFill>
              <a:srgbClr val="D5B89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12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225E5-3B5C-F9EE-2C05-ADBBF4699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4" y="3695568"/>
            <a:ext cx="4539785" cy="31124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6469816-EE46-C133-9E13-A5924DCD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8" y="152268"/>
            <a:ext cx="4540151" cy="3440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76E69F-9713-9F8C-10AB-434E886D3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19" t="10695" r="28047" b="25694"/>
          <a:stretch/>
        </p:blipFill>
        <p:spPr>
          <a:xfrm>
            <a:off x="4992583" y="152268"/>
            <a:ext cx="4858489" cy="3462829"/>
          </a:xfrm>
          <a:prstGeom prst="rect">
            <a:avLst/>
          </a:prstGeom>
        </p:spPr>
      </p:pic>
      <p:sp>
        <p:nvSpPr>
          <p:cNvPr id="9" name="任意多边形: 形状 10">
            <a:extLst>
              <a:ext uri="{FF2B5EF4-FFF2-40B4-BE49-F238E27FC236}">
                <a16:creationId xmlns:a16="http://schemas.microsoft.com/office/drawing/2014/main" id="{34B1081D-7508-FE76-F382-DEEF5B3ED86E}"/>
              </a:ext>
            </a:extLst>
          </p:cNvPr>
          <p:cNvSpPr/>
          <p:nvPr/>
        </p:nvSpPr>
        <p:spPr>
          <a:xfrm rot="21160172">
            <a:off x="10445167" y="4542233"/>
            <a:ext cx="3060268" cy="2338444"/>
          </a:xfrm>
          <a:custGeom>
            <a:avLst/>
            <a:gdLst>
              <a:gd name="connsiteX0" fmla="*/ 3363098 w 3467473"/>
              <a:gd name="connsiteY0" fmla="*/ 1757782 h 2306723"/>
              <a:gd name="connsiteX1" fmla="*/ 3345702 w 3467473"/>
              <a:gd name="connsiteY1" fmla="*/ 1833779 h 2306723"/>
              <a:gd name="connsiteX2" fmla="*/ 2145810 w 3467473"/>
              <a:gd name="connsiteY2" fmla="*/ 651930 h 2306723"/>
              <a:gd name="connsiteX3" fmla="*/ 537073 w 3467473"/>
              <a:gd name="connsiteY3" fmla="*/ 2236475 h 2306723"/>
              <a:gd name="connsiteX4" fmla="*/ 460346 w 3467473"/>
              <a:gd name="connsiteY4" fmla="*/ 2218913 h 2306723"/>
              <a:gd name="connsiteX5" fmla="*/ 2145809 w 3467473"/>
              <a:gd name="connsiteY5" fmla="*/ 558797 h 2306723"/>
              <a:gd name="connsiteX6" fmla="*/ 3310911 w 3467473"/>
              <a:gd name="connsiteY6" fmla="*/ 1985776 h 2306723"/>
              <a:gd name="connsiteX7" fmla="*/ 2145810 w 3467473"/>
              <a:gd name="connsiteY7" fmla="*/ 838196 h 2306723"/>
              <a:gd name="connsiteX8" fmla="*/ 690522 w 3467473"/>
              <a:gd name="connsiteY8" fmla="*/ 2271599 h 2306723"/>
              <a:gd name="connsiteX9" fmla="*/ 613796 w 3467473"/>
              <a:gd name="connsiteY9" fmla="*/ 2254037 h 2306723"/>
              <a:gd name="connsiteX10" fmla="*/ 2145809 w 3467473"/>
              <a:gd name="connsiteY10" fmla="*/ 745063 h 2306723"/>
              <a:gd name="connsiteX11" fmla="*/ 3328306 w 3467473"/>
              <a:gd name="connsiteY11" fmla="*/ 1909780 h 2306723"/>
              <a:gd name="connsiteX12" fmla="*/ 3415286 w 3467473"/>
              <a:gd name="connsiteY12" fmla="*/ 1529784 h 2306723"/>
              <a:gd name="connsiteX13" fmla="*/ 2145810 w 3467473"/>
              <a:gd name="connsiteY13" fmla="*/ 279399 h 2306723"/>
              <a:gd name="connsiteX14" fmla="*/ 230175 w 3467473"/>
              <a:gd name="connsiteY14" fmla="*/ 2166227 h 2306723"/>
              <a:gd name="connsiteX15" fmla="*/ 153449 w 3467473"/>
              <a:gd name="connsiteY15" fmla="*/ 2148665 h 2306723"/>
              <a:gd name="connsiteX16" fmla="*/ 2145809 w 3467473"/>
              <a:gd name="connsiteY16" fmla="*/ 186266 h 2306723"/>
              <a:gd name="connsiteX17" fmla="*/ 3432681 w 3467473"/>
              <a:gd name="connsiteY17" fmla="*/ 1453787 h 2306723"/>
              <a:gd name="connsiteX18" fmla="*/ 3467473 w 3467473"/>
              <a:gd name="connsiteY18" fmla="*/ 1301790 h 2306723"/>
              <a:gd name="connsiteX19" fmla="*/ 3450077 w 3467473"/>
              <a:gd name="connsiteY19" fmla="*/ 1377787 h 2306723"/>
              <a:gd name="connsiteX20" fmla="*/ 2145810 w 3467473"/>
              <a:gd name="connsiteY20" fmla="*/ 93134 h 2306723"/>
              <a:gd name="connsiteX21" fmla="*/ 76725 w 3467473"/>
              <a:gd name="connsiteY21" fmla="*/ 2131103 h 2306723"/>
              <a:gd name="connsiteX22" fmla="*/ 0 w 3467473"/>
              <a:gd name="connsiteY22" fmla="*/ 2113541 h 2306723"/>
              <a:gd name="connsiteX23" fmla="*/ 2145809 w 3467473"/>
              <a:gd name="connsiteY23" fmla="*/ 0 h 2306723"/>
              <a:gd name="connsiteX24" fmla="*/ 3293515 w 3467473"/>
              <a:gd name="connsiteY24" fmla="*/ 2061776 h 2306723"/>
              <a:gd name="connsiteX25" fmla="*/ 3276119 w 3467473"/>
              <a:gd name="connsiteY25" fmla="*/ 2137773 h 2306723"/>
              <a:gd name="connsiteX26" fmla="*/ 2145810 w 3467473"/>
              <a:gd name="connsiteY26" fmla="*/ 1024462 h 2306723"/>
              <a:gd name="connsiteX27" fmla="*/ 843972 w 3467473"/>
              <a:gd name="connsiteY27" fmla="*/ 2306723 h 2306723"/>
              <a:gd name="connsiteX28" fmla="*/ 767245 w 3467473"/>
              <a:gd name="connsiteY28" fmla="*/ 2289161 h 2306723"/>
              <a:gd name="connsiteX29" fmla="*/ 2145809 w 3467473"/>
              <a:gd name="connsiteY29" fmla="*/ 931329 h 2306723"/>
              <a:gd name="connsiteX30" fmla="*/ 3397890 w 3467473"/>
              <a:gd name="connsiteY30" fmla="*/ 1605784 h 2306723"/>
              <a:gd name="connsiteX31" fmla="*/ 3380494 w 3467473"/>
              <a:gd name="connsiteY31" fmla="*/ 1681781 h 2306723"/>
              <a:gd name="connsiteX32" fmla="*/ 2145810 w 3467473"/>
              <a:gd name="connsiteY32" fmla="*/ 465665 h 2306723"/>
              <a:gd name="connsiteX33" fmla="*/ 383624 w 3467473"/>
              <a:gd name="connsiteY33" fmla="*/ 2201351 h 2306723"/>
              <a:gd name="connsiteX34" fmla="*/ 306897 w 3467473"/>
              <a:gd name="connsiteY34" fmla="*/ 2183789 h 2306723"/>
              <a:gd name="connsiteX35" fmla="*/ 2145809 w 3467473"/>
              <a:gd name="connsiteY35" fmla="*/ 372531 h 230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67473" h="2306723">
                <a:moveTo>
                  <a:pt x="3363098" y="1757782"/>
                </a:moveTo>
                <a:lnTo>
                  <a:pt x="3345702" y="1833779"/>
                </a:lnTo>
                <a:lnTo>
                  <a:pt x="2145810" y="651930"/>
                </a:lnTo>
                <a:lnTo>
                  <a:pt x="537073" y="2236475"/>
                </a:lnTo>
                <a:lnTo>
                  <a:pt x="460346" y="2218913"/>
                </a:lnTo>
                <a:lnTo>
                  <a:pt x="2145809" y="558797"/>
                </a:lnTo>
                <a:close/>
                <a:moveTo>
                  <a:pt x="3310911" y="1985776"/>
                </a:moveTo>
                <a:lnTo>
                  <a:pt x="2145810" y="838196"/>
                </a:lnTo>
                <a:lnTo>
                  <a:pt x="690522" y="2271599"/>
                </a:lnTo>
                <a:lnTo>
                  <a:pt x="613796" y="2254037"/>
                </a:lnTo>
                <a:lnTo>
                  <a:pt x="2145809" y="745063"/>
                </a:lnTo>
                <a:lnTo>
                  <a:pt x="3328306" y="1909780"/>
                </a:lnTo>
                <a:close/>
                <a:moveTo>
                  <a:pt x="3415286" y="1529784"/>
                </a:moveTo>
                <a:lnTo>
                  <a:pt x="2145810" y="279399"/>
                </a:lnTo>
                <a:lnTo>
                  <a:pt x="230175" y="2166227"/>
                </a:lnTo>
                <a:lnTo>
                  <a:pt x="153449" y="2148665"/>
                </a:lnTo>
                <a:lnTo>
                  <a:pt x="2145809" y="186266"/>
                </a:lnTo>
                <a:lnTo>
                  <a:pt x="3432681" y="1453787"/>
                </a:lnTo>
                <a:close/>
                <a:moveTo>
                  <a:pt x="3467473" y="1301790"/>
                </a:moveTo>
                <a:lnTo>
                  <a:pt x="3450077" y="1377787"/>
                </a:lnTo>
                <a:lnTo>
                  <a:pt x="2145810" y="93134"/>
                </a:lnTo>
                <a:lnTo>
                  <a:pt x="76725" y="2131103"/>
                </a:lnTo>
                <a:lnTo>
                  <a:pt x="0" y="2113541"/>
                </a:lnTo>
                <a:lnTo>
                  <a:pt x="2145809" y="0"/>
                </a:lnTo>
                <a:close/>
                <a:moveTo>
                  <a:pt x="3293515" y="2061776"/>
                </a:moveTo>
                <a:lnTo>
                  <a:pt x="3276119" y="2137773"/>
                </a:lnTo>
                <a:lnTo>
                  <a:pt x="2145810" y="1024462"/>
                </a:lnTo>
                <a:lnTo>
                  <a:pt x="843972" y="2306723"/>
                </a:lnTo>
                <a:lnTo>
                  <a:pt x="767245" y="2289161"/>
                </a:lnTo>
                <a:lnTo>
                  <a:pt x="2145809" y="931329"/>
                </a:lnTo>
                <a:close/>
                <a:moveTo>
                  <a:pt x="3397890" y="1605784"/>
                </a:moveTo>
                <a:lnTo>
                  <a:pt x="3380494" y="1681781"/>
                </a:lnTo>
                <a:lnTo>
                  <a:pt x="2145810" y="465665"/>
                </a:lnTo>
                <a:lnTo>
                  <a:pt x="383624" y="2201351"/>
                </a:lnTo>
                <a:lnTo>
                  <a:pt x="306897" y="2183789"/>
                </a:lnTo>
                <a:lnTo>
                  <a:pt x="2145809" y="372531"/>
                </a:lnTo>
                <a:close/>
              </a:path>
            </a:pathLst>
          </a:custGeom>
          <a:noFill/>
          <a:ln w="6350">
            <a:solidFill>
              <a:srgbClr val="D5B89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37319-74A4-8182-1A8C-4907529F39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29" t="11944" r="22265" b="26111"/>
          <a:stretch/>
        </p:blipFill>
        <p:spPr>
          <a:xfrm>
            <a:off x="4992583" y="3697506"/>
            <a:ext cx="4858489" cy="3110532"/>
          </a:xfrm>
          <a:prstGeom prst="rect">
            <a:avLst/>
          </a:prstGeom>
        </p:spPr>
      </p:pic>
      <p:sp>
        <p:nvSpPr>
          <p:cNvPr id="5" name="任意多边形: 形状 10">
            <a:extLst>
              <a:ext uri="{FF2B5EF4-FFF2-40B4-BE49-F238E27FC236}">
                <a16:creationId xmlns:a16="http://schemas.microsoft.com/office/drawing/2014/main" id="{06CBEB51-2398-6D7E-54FB-6A94DABDAFC1}"/>
              </a:ext>
            </a:extLst>
          </p:cNvPr>
          <p:cNvSpPr/>
          <p:nvPr/>
        </p:nvSpPr>
        <p:spPr>
          <a:xfrm rot="15606436">
            <a:off x="10073328" y="524828"/>
            <a:ext cx="3060268" cy="2338444"/>
          </a:xfrm>
          <a:custGeom>
            <a:avLst/>
            <a:gdLst>
              <a:gd name="connsiteX0" fmla="*/ 3363098 w 3467473"/>
              <a:gd name="connsiteY0" fmla="*/ 1757782 h 2306723"/>
              <a:gd name="connsiteX1" fmla="*/ 3345702 w 3467473"/>
              <a:gd name="connsiteY1" fmla="*/ 1833779 h 2306723"/>
              <a:gd name="connsiteX2" fmla="*/ 2145810 w 3467473"/>
              <a:gd name="connsiteY2" fmla="*/ 651930 h 2306723"/>
              <a:gd name="connsiteX3" fmla="*/ 537073 w 3467473"/>
              <a:gd name="connsiteY3" fmla="*/ 2236475 h 2306723"/>
              <a:gd name="connsiteX4" fmla="*/ 460346 w 3467473"/>
              <a:gd name="connsiteY4" fmla="*/ 2218913 h 2306723"/>
              <a:gd name="connsiteX5" fmla="*/ 2145809 w 3467473"/>
              <a:gd name="connsiteY5" fmla="*/ 558797 h 2306723"/>
              <a:gd name="connsiteX6" fmla="*/ 3310911 w 3467473"/>
              <a:gd name="connsiteY6" fmla="*/ 1985776 h 2306723"/>
              <a:gd name="connsiteX7" fmla="*/ 2145810 w 3467473"/>
              <a:gd name="connsiteY7" fmla="*/ 838196 h 2306723"/>
              <a:gd name="connsiteX8" fmla="*/ 690522 w 3467473"/>
              <a:gd name="connsiteY8" fmla="*/ 2271599 h 2306723"/>
              <a:gd name="connsiteX9" fmla="*/ 613796 w 3467473"/>
              <a:gd name="connsiteY9" fmla="*/ 2254037 h 2306723"/>
              <a:gd name="connsiteX10" fmla="*/ 2145809 w 3467473"/>
              <a:gd name="connsiteY10" fmla="*/ 745063 h 2306723"/>
              <a:gd name="connsiteX11" fmla="*/ 3328306 w 3467473"/>
              <a:gd name="connsiteY11" fmla="*/ 1909780 h 2306723"/>
              <a:gd name="connsiteX12" fmla="*/ 3415286 w 3467473"/>
              <a:gd name="connsiteY12" fmla="*/ 1529784 h 2306723"/>
              <a:gd name="connsiteX13" fmla="*/ 2145810 w 3467473"/>
              <a:gd name="connsiteY13" fmla="*/ 279399 h 2306723"/>
              <a:gd name="connsiteX14" fmla="*/ 230175 w 3467473"/>
              <a:gd name="connsiteY14" fmla="*/ 2166227 h 2306723"/>
              <a:gd name="connsiteX15" fmla="*/ 153449 w 3467473"/>
              <a:gd name="connsiteY15" fmla="*/ 2148665 h 2306723"/>
              <a:gd name="connsiteX16" fmla="*/ 2145809 w 3467473"/>
              <a:gd name="connsiteY16" fmla="*/ 186266 h 2306723"/>
              <a:gd name="connsiteX17" fmla="*/ 3432681 w 3467473"/>
              <a:gd name="connsiteY17" fmla="*/ 1453787 h 2306723"/>
              <a:gd name="connsiteX18" fmla="*/ 3467473 w 3467473"/>
              <a:gd name="connsiteY18" fmla="*/ 1301790 h 2306723"/>
              <a:gd name="connsiteX19" fmla="*/ 3450077 w 3467473"/>
              <a:gd name="connsiteY19" fmla="*/ 1377787 h 2306723"/>
              <a:gd name="connsiteX20" fmla="*/ 2145810 w 3467473"/>
              <a:gd name="connsiteY20" fmla="*/ 93134 h 2306723"/>
              <a:gd name="connsiteX21" fmla="*/ 76725 w 3467473"/>
              <a:gd name="connsiteY21" fmla="*/ 2131103 h 2306723"/>
              <a:gd name="connsiteX22" fmla="*/ 0 w 3467473"/>
              <a:gd name="connsiteY22" fmla="*/ 2113541 h 2306723"/>
              <a:gd name="connsiteX23" fmla="*/ 2145809 w 3467473"/>
              <a:gd name="connsiteY23" fmla="*/ 0 h 2306723"/>
              <a:gd name="connsiteX24" fmla="*/ 3293515 w 3467473"/>
              <a:gd name="connsiteY24" fmla="*/ 2061776 h 2306723"/>
              <a:gd name="connsiteX25" fmla="*/ 3276119 w 3467473"/>
              <a:gd name="connsiteY25" fmla="*/ 2137773 h 2306723"/>
              <a:gd name="connsiteX26" fmla="*/ 2145810 w 3467473"/>
              <a:gd name="connsiteY26" fmla="*/ 1024462 h 2306723"/>
              <a:gd name="connsiteX27" fmla="*/ 843972 w 3467473"/>
              <a:gd name="connsiteY27" fmla="*/ 2306723 h 2306723"/>
              <a:gd name="connsiteX28" fmla="*/ 767245 w 3467473"/>
              <a:gd name="connsiteY28" fmla="*/ 2289161 h 2306723"/>
              <a:gd name="connsiteX29" fmla="*/ 2145809 w 3467473"/>
              <a:gd name="connsiteY29" fmla="*/ 931329 h 2306723"/>
              <a:gd name="connsiteX30" fmla="*/ 3397890 w 3467473"/>
              <a:gd name="connsiteY30" fmla="*/ 1605784 h 2306723"/>
              <a:gd name="connsiteX31" fmla="*/ 3380494 w 3467473"/>
              <a:gd name="connsiteY31" fmla="*/ 1681781 h 2306723"/>
              <a:gd name="connsiteX32" fmla="*/ 2145810 w 3467473"/>
              <a:gd name="connsiteY32" fmla="*/ 465665 h 2306723"/>
              <a:gd name="connsiteX33" fmla="*/ 383624 w 3467473"/>
              <a:gd name="connsiteY33" fmla="*/ 2201351 h 2306723"/>
              <a:gd name="connsiteX34" fmla="*/ 306897 w 3467473"/>
              <a:gd name="connsiteY34" fmla="*/ 2183789 h 2306723"/>
              <a:gd name="connsiteX35" fmla="*/ 2145809 w 3467473"/>
              <a:gd name="connsiteY35" fmla="*/ 372531 h 230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67473" h="2306723">
                <a:moveTo>
                  <a:pt x="3363098" y="1757782"/>
                </a:moveTo>
                <a:lnTo>
                  <a:pt x="3345702" y="1833779"/>
                </a:lnTo>
                <a:lnTo>
                  <a:pt x="2145810" y="651930"/>
                </a:lnTo>
                <a:lnTo>
                  <a:pt x="537073" y="2236475"/>
                </a:lnTo>
                <a:lnTo>
                  <a:pt x="460346" y="2218913"/>
                </a:lnTo>
                <a:lnTo>
                  <a:pt x="2145809" y="558797"/>
                </a:lnTo>
                <a:close/>
                <a:moveTo>
                  <a:pt x="3310911" y="1985776"/>
                </a:moveTo>
                <a:lnTo>
                  <a:pt x="2145810" y="838196"/>
                </a:lnTo>
                <a:lnTo>
                  <a:pt x="690522" y="2271599"/>
                </a:lnTo>
                <a:lnTo>
                  <a:pt x="613796" y="2254037"/>
                </a:lnTo>
                <a:lnTo>
                  <a:pt x="2145809" y="745063"/>
                </a:lnTo>
                <a:lnTo>
                  <a:pt x="3328306" y="1909780"/>
                </a:lnTo>
                <a:close/>
                <a:moveTo>
                  <a:pt x="3415286" y="1529784"/>
                </a:moveTo>
                <a:lnTo>
                  <a:pt x="2145810" y="279399"/>
                </a:lnTo>
                <a:lnTo>
                  <a:pt x="230175" y="2166227"/>
                </a:lnTo>
                <a:lnTo>
                  <a:pt x="153449" y="2148665"/>
                </a:lnTo>
                <a:lnTo>
                  <a:pt x="2145809" y="186266"/>
                </a:lnTo>
                <a:lnTo>
                  <a:pt x="3432681" y="1453787"/>
                </a:lnTo>
                <a:close/>
                <a:moveTo>
                  <a:pt x="3467473" y="1301790"/>
                </a:moveTo>
                <a:lnTo>
                  <a:pt x="3450077" y="1377787"/>
                </a:lnTo>
                <a:lnTo>
                  <a:pt x="2145810" y="93134"/>
                </a:lnTo>
                <a:lnTo>
                  <a:pt x="76725" y="2131103"/>
                </a:lnTo>
                <a:lnTo>
                  <a:pt x="0" y="2113541"/>
                </a:lnTo>
                <a:lnTo>
                  <a:pt x="2145809" y="0"/>
                </a:lnTo>
                <a:close/>
                <a:moveTo>
                  <a:pt x="3293515" y="2061776"/>
                </a:moveTo>
                <a:lnTo>
                  <a:pt x="3276119" y="2137773"/>
                </a:lnTo>
                <a:lnTo>
                  <a:pt x="2145810" y="1024462"/>
                </a:lnTo>
                <a:lnTo>
                  <a:pt x="843972" y="2306723"/>
                </a:lnTo>
                <a:lnTo>
                  <a:pt x="767245" y="2289161"/>
                </a:lnTo>
                <a:lnTo>
                  <a:pt x="2145809" y="931329"/>
                </a:lnTo>
                <a:close/>
                <a:moveTo>
                  <a:pt x="3397890" y="1605784"/>
                </a:moveTo>
                <a:lnTo>
                  <a:pt x="3380494" y="1681781"/>
                </a:lnTo>
                <a:lnTo>
                  <a:pt x="2145810" y="465665"/>
                </a:lnTo>
                <a:lnTo>
                  <a:pt x="383624" y="2201351"/>
                </a:lnTo>
                <a:lnTo>
                  <a:pt x="306897" y="2183789"/>
                </a:lnTo>
                <a:lnTo>
                  <a:pt x="2145809" y="372531"/>
                </a:lnTo>
                <a:close/>
              </a:path>
            </a:pathLst>
          </a:custGeom>
          <a:noFill/>
          <a:ln w="6350">
            <a:solidFill>
              <a:srgbClr val="D5B89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291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D5198-31B0-3AC2-7654-0A7DBE860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7" t="16593" r="32167" b="20296"/>
          <a:stretch/>
        </p:blipFill>
        <p:spPr>
          <a:xfrm>
            <a:off x="7953374" y="955253"/>
            <a:ext cx="4158790" cy="4577117"/>
          </a:xfrm>
          <a:prstGeom prst="rect">
            <a:avLst/>
          </a:prstGeom>
        </p:spPr>
      </p:pic>
      <p:pic>
        <p:nvPicPr>
          <p:cNvPr id="4" name="Picture 1" descr="ad.jpg">
            <a:extLst>
              <a:ext uri="{FF2B5EF4-FFF2-40B4-BE49-F238E27FC236}">
                <a16:creationId xmlns:a16="http://schemas.microsoft.com/office/drawing/2014/main" id="{985ACF17-19DE-007B-E833-4F9D3AA3C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" y="176716"/>
            <a:ext cx="4080310" cy="59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JJ\Desktop\Review\OBC_Hindi Diwas Card_Handloom\OBC-Hindi Divas.jpg">
            <a:extLst>
              <a:ext uri="{FF2B5EF4-FFF2-40B4-BE49-F238E27FC236}">
                <a16:creationId xmlns:a16="http://schemas.microsoft.com/office/drawing/2014/main" id="{FF6CAA6A-5592-E95B-B455-0DF85A1C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9" y="176716"/>
            <a:ext cx="3571875" cy="5944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A22554B-769F-62FC-A863-7EE155858758}"/>
              </a:ext>
            </a:extLst>
          </p:cNvPr>
          <p:cNvGrpSpPr/>
          <p:nvPr/>
        </p:nvGrpSpPr>
        <p:grpSpPr>
          <a:xfrm>
            <a:off x="-428625" y="6254616"/>
            <a:ext cx="13649325" cy="457200"/>
            <a:chOff x="-428625" y="6254616"/>
            <a:chExt cx="13649325" cy="4572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A58F368-8242-2A88-117E-404B2918D201}"/>
                </a:ext>
              </a:extLst>
            </p:cNvPr>
            <p:cNvCxnSpPr/>
            <p:nvPr/>
          </p:nvCxnSpPr>
          <p:spPr>
            <a:xfrm>
              <a:off x="-428625" y="6254616"/>
              <a:ext cx="13192125" cy="0"/>
            </a:xfrm>
            <a:prstGeom prst="line">
              <a:avLst/>
            </a:prstGeom>
            <a:ln>
              <a:solidFill>
                <a:srgbClr val="E9B8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12F9666-A3CC-5FB9-BD9F-4F1A0B488577}"/>
                </a:ext>
              </a:extLst>
            </p:cNvPr>
            <p:cNvCxnSpPr/>
            <p:nvPr/>
          </p:nvCxnSpPr>
          <p:spPr>
            <a:xfrm>
              <a:off x="-276225" y="6407016"/>
              <a:ext cx="13192125" cy="0"/>
            </a:xfrm>
            <a:prstGeom prst="line">
              <a:avLst/>
            </a:prstGeom>
            <a:ln>
              <a:solidFill>
                <a:srgbClr val="E9B8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E99756-7F22-5C71-328F-F44D50562A56}"/>
                </a:ext>
              </a:extLst>
            </p:cNvPr>
            <p:cNvCxnSpPr/>
            <p:nvPr/>
          </p:nvCxnSpPr>
          <p:spPr>
            <a:xfrm>
              <a:off x="-123825" y="6559416"/>
              <a:ext cx="13192125" cy="0"/>
            </a:xfrm>
            <a:prstGeom prst="line">
              <a:avLst/>
            </a:prstGeom>
            <a:ln>
              <a:solidFill>
                <a:srgbClr val="E9B8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7BB41C-4849-E32B-03D5-DCDA7339EEAE}"/>
                </a:ext>
              </a:extLst>
            </p:cNvPr>
            <p:cNvCxnSpPr/>
            <p:nvPr/>
          </p:nvCxnSpPr>
          <p:spPr>
            <a:xfrm>
              <a:off x="28575" y="6711816"/>
              <a:ext cx="13192125" cy="0"/>
            </a:xfrm>
            <a:prstGeom prst="line">
              <a:avLst/>
            </a:prstGeom>
            <a:ln>
              <a:solidFill>
                <a:srgbClr val="E9B8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5D62A5-6F7A-8715-2D2B-C2030379EAAB}"/>
              </a:ext>
            </a:extLst>
          </p:cNvPr>
          <p:cNvGrpSpPr/>
          <p:nvPr/>
        </p:nvGrpSpPr>
        <p:grpSpPr>
          <a:xfrm>
            <a:off x="-428625" y="6330816"/>
            <a:ext cx="13649325" cy="457200"/>
            <a:chOff x="-428625" y="6254616"/>
            <a:chExt cx="13649325" cy="4572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28CFA4-12BD-FA28-39EB-3B7E7CB6CD92}"/>
                </a:ext>
              </a:extLst>
            </p:cNvPr>
            <p:cNvCxnSpPr/>
            <p:nvPr/>
          </p:nvCxnSpPr>
          <p:spPr>
            <a:xfrm>
              <a:off x="-428625" y="6254616"/>
              <a:ext cx="13192125" cy="0"/>
            </a:xfrm>
            <a:prstGeom prst="line">
              <a:avLst/>
            </a:prstGeom>
            <a:ln>
              <a:solidFill>
                <a:srgbClr val="E9B8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3DA18B-EBEE-BFB0-EE54-ADA582219874}"/>
                </a:ext>
              </a:extLst>
            </p:cNvPr>
            <p:cNvCxnSpPr/>
            <p:nvPr/>
          </p:nvCxnSpPr>
          <p:spPr>
            <a:xfrm>
              <a:off x="-276225" y="6407016"/>
              <a:ext cx="13192125" cy="0"/>
            </a:xfrm>
            <a:prstGeom prst="line">
              <a:avLst/>
            </a:prstGeom>
            <a:ln>
              <a:solidFill>
                <a:srgbClr val="E9B8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034A46-AD5A-4FAF-D8FA-842C4ACC6522}"/>
                </a:ext>
              </a:extLst>
            </p:cNvPr>
            <p:cNvCxnSpPr/>
            <p:nvPr/>
          </p:nvCxnSpPr>
          <p:spPr>
            <a:xfrm>
              <a:off x="-123825" y="6559416"/>
              <a:ext cx="13192125" cy="0"/>
            </a:xfrm>
            <a:prstGeom prst="line">
              <a:avLst/>
            </a:prstGeom>
            <a:ln>
              <a:solidFill>
                <a:srgbClr val="E9B8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CC85AF-67E4-3106-E74C-3BD8E81E3E90}"/>
                </a:ext>
              </a:extLst>
            </p:cNvPr>
            <p:cNvCxnSpPr/>
            <p:nvPr/>
          </p:nvCxnSpPr>
          <p:spPr>
            <a:xfrm>
              <a:off x="28575" y="6711816"/>
              <a:ext cx="13192125" cy="0"/>
            </a:xfrm>
            <a:prstGeom prst="line">
              <a:avLst/>
            </a:prstGeom>
            <a:ln>
              <a:solidFill>
                <a:srgbClr val="E9B8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148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F7C972-8329-A0B7-7253-C476A5BB6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22" t="4167" r="37422" b="26667"/>
          <a:stretch/>
        </p:blipFill>
        <p:spPr>
          <a:xfrm>
            <a:off x="114299" y="133349"/>
            <a:ext cx="4268003" cy="6600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CCEAF-53F0-0D3F-5CB7-69A3C51C8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4" t="11087" r="28158" b="25614"/>
          <a:stretch/>
        </p:blipFill>
        <p:spPr>
          <a:xfrm>
            <a:off x="4507430" y="133349"/>
            <a:ext cx="7570271" cy="56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5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BD0C82-95C0-0748-AF67-D4B230EEA087}"/>
              </a:ext>
            </a:extLst>
          </p:cNvPr>
          <p:cNvGrpSpPr/>
          <p:nvPr/>
        </p:nvGrpSpPr>
        <p:grpSpPr>
          <a:xfrm>
            <a:off x="-1" y="142360"/>
            <a:ext cx="798897" cy="6573280"/>
            <a:chOff x="0" y="142360"/>
            <a:chExt cx="4629753" cy="13070291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2DAE9B20-BDA4-9FA8-B954-A425E5EEB5A3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4881F7-D16D-FCF7-D0B3-525BCA823508}"/>
                </a:ext>
              </a:extLst>
            </p:cNvPr>
            <p:cNvSpPr/>
            <p:nvPr/>
          </p:nvSpPr>
          <p:spPr>
            <a:xfrm>
              <a:off x="0" y="299831"/>
              <a:ext cx="4629753" cy="129128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88C0FF-6D73-61D8-18C6-C87A8F0BBE68}"/>
              </a:ext>
            </a:extLst>
          </p:cNvPr>
          <p:cNvGrpSpPr/>
          <p:nvPr/>
        </p:nvGrpSpPr>
        <p:grpSpPr>
          <a:xfrm>
            <a:off x="1963554" y="0"/>
            <a:ext cx="10228446" cy="6858000"/>
            <a:chOff x="3673091" y="0"/>
            <a:chExt cx="9691636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88090F-1917-3075-3823-5E4299B58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3091" y="0"/>
              <a:ext cx="4845819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88D8CD-8D6D-0544-86D1-959B348B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8909" y="0"/>
              <a:ext cx="484581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25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BD0C82-95C0-0748-AF67-D4B230EEA087}"/>
              </a:ext>
            </a:extLst>
          </p:cNvPr>
          <p:cNvGrpSpPr/>
          <p:nvPr/>
        </p:nvGrpSpPr>
        <p:grpSpPr>
          <a:xfrm>
            <a:off x="-1" y="142360"/>
            <a:ext cx="798897" cy="6573280"/>
            <a:chOff x="0" y="142360"/>
            <a:chExt cx="4629753" cy="13070291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2DAE9B20-BDA4-9FA8-B954-A425E5EEB5A3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4881F7-D16D-FCF7-D0B3-525BCA823508}"/>
                </a:ext>
              </a:extLst>
            </p:cNvPr>
            <p:cNvSpPr/>
            <p:nvPr/>
          </p:nvSpPr>
          <p:spPr>
            <a:xfrm>
              <a:off x="0" y="299831"/>
              <a:ext cx="4629753" cy="129128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629CAC-F369-3E38-688B-EED20A533BEC}"/>
              </a:ext>
            </a:extLst>
          </p:cNvPr>
          <p:cNvGrpSpPr/>
          <p:nvPr/>
        </p:nvGrpSpPr>
        <p:grpSpPr>
          <a:xfrm>
            <a:off x="1963554" y="-4415"/>
            <a:ext cx="10228446" cy="6862415"/>
            <a:chOff x="1963554" y="-7761"/>
            <a:chExt cx="9719842" cy="68623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FA4558-AAF5-AA86-B623-B64B155EC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475" y="-7761"/>
              <a:ext cx="4859921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6082DE9-19C0-C71E-220A-2E72CA66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554" y="-3416"/>
              <a:ext cx="485992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BD0C82-95C0-0748-AF67-D4B230EEA087}"/>
              </a:ext>
            </a:extLst>
          </p:cNvPr>
          <p:cNvGrpSpPr/>
          <p:nvPr/>
        </p:nvGrpSpPr>
        <p:grpSpPr>
          <a:xfrm>
            <a:off x="-1" y="142360"/>
            <a:ext cx="798897" cy="6573280"/>
            <a:chOff x="0" y="142360"/>
            <a:chExt cx="4629753" cy="13070291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2DAE9B20-BDA4-9FA8-B954-A425E5EEB5A3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4881F7-D16D-FCF7-D0B3-525BCA823508}"/>
                </a:ext>
              </a:extLst>
            </p:cNvPr>
            <p:cNvSpPr/>
            <p:nvPr/>
          </p:nvSpPr>
          <p:spPr>
            <a:xfrm>
              <a:off x="0" y="299831"/>
              <a:ext cx="4629753" cy="129128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99E51906-FF20-7B51-AB68-F6BC4FCD6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18" y="-8760"/>
            <a:ext cx="10506182" cy="685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01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BD0C82-95C0-0748-AF67-D4B230EEA087}"/>
              </a:ext>
            </a:extLst>
          </p:cNvPr>
          <p:cNvGrpSpPr/>
          <p:nvPr/>
        </p:nvGrpSpPr>
        <p:grpSpPr>
          <a:xfrm>
            <a:off x="-1" y="142360"/>
            <a:ext cx="798897" cy="6573280"/>
            <a:chOff x="0" y="142360"/>
            <a:chExt cx="4629753" cy="13070291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2DAE9B20-BDA4-9FA8-B954-A425E5EEB5A3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4881F7-D16D-FCF7-D0B3-525BCA823508}"/>
                </a:ext>
              </a:extLst>
            </p:cNvPr>
            <p:cNvSpPr/>
            <p:nvPr/>
          </p:nvSpPr>
          <p:spPr>
            <a:xfrm>
              <a:off x="0" y="299831"/>
              <a:ext cx="4629753" cy="129128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AC30C68-D4C9-1D17-6F70-1EB439C4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27" y="-1"/>
            <a:ext cx="10737673" cy="6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任意多边形: 形状 42"/>
          <p:cNvSpPr/>
          <p:nvPr/>
        </p:nvSpPr>
        <p:spPr>
          <a:xfrm flipV="1">
            <a:off x="0" y="0"/>
            <a:ext cx="2077720" cy="80835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2" name="任意多边形: 形状 42"/>
          <p:cNvSpPr/>
          <p:nvPr/>
        </p:nvSpPr>
        <p:spPr>
          <a:xfrm rot="5400000" flipV="1">
            <a:off x="11362055" y="6099810"/>
            <a:ext cx="1137920" cy="52133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779448" y="345898"/>
            <a:ext cx="450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gradFill>
                  <a:gsLst>
                    <a:gs pos="0">
                      <a:srgbClr val="EAD9C5"/>
                    </a:gs>
                    <a:gs pos="100000">
                      <a:schemeClr val="bg1"/>
                    </a:gs>
                  </a:gsLst>
                  <a:lin ang="16200000" scaled="0"/>
                </a:gradFill>
                <a:cs typeface="+mn-ea"/>
                <a:sym typeface="+mn-lt"/>
              </a:rPr>
              <a:t>ABOUT THE COMPANY</a:t>
            </a:r>
            <a:endParaRPr lang="zh-CN" altLang="en-US" b="1" spc="300" dirty="0">
              <a:gradFill>
                <a:gsLst>
                  <a:gs pos="0">
                    <a:srgbClr val="EAD9C5"/>
                  </a:gs>
                  <a:gs pos="100000">
                    <a:schemeClr val="bg1"/>
                  </a:gs>
                </a:gsLst>
                <a:lin ang="16200000" scaled="0"/>
              </a:gra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03445" y="1346993"/>
            <a:ext cx="7158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EAD2B8"/>
                </a:solidFill>
                <a:cs typeface="+mn-ea"/>
                <a:sym typeface="+mn-lt"/>
              </a:rPr>
              <a:t>30 Years </a:t>
            </a:r>
            <a:r>
              <a:rPr lang="en-US" altLang="zh-CN" sz="2000" b="1" dirty="0">
                <a:solidFill>
                  <a:srgbClr val="EAD2B8"/>
                </a:solidFill>
                <a:cs typeface="+mn-ea"/>
                <a:sym typeface="+mn-lt"/>
              </a:rPr>
              <a:t>Young Advertising &amp; Marketing Agency</a:t>
            </a:r>
            <a:endParaRPr lang="zh-CN" altLang="en-US" sz="2000" b="1" dirty="0">
              <a:solidFill>
                <a:srgbClr val="EAD2B8"/>
              </a:solidFill>
              <a:cs typeface="+mn-ea"/>
              <a:sym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307872-3681-1C27-3A07-D81AB9DD1035}"/>
              </a:ext>
            </a:extLst>
          </p:cNvPr>
          <p:cNvGrpSpPr/>
          <p:nvPr/>
        </p:nvGrpSpPr>
        <p:grpSpPr>
          <a:xfrm>
            <a:off x="161925" y="1746592"/>
            <a:ext cx="3333750" cy="3829685"/>
            <a:chOff x="4838700" y="1703705"/>
            <a:chExt cx="3029585" cy="382968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DD23666-EA1C-3878-11B5-748F9F186165}"/>
                </a:ext>
              </a:extLst>
            </p:cNvPr>
            <p:cNvGrpSpPr/>
            <p:nvPr/>
          </p:nvGrpSpPr>
          <p:grpSpPr>
            <a:xfrm>
              <a:off x="4838700" y="1708150"/>
              <a:ext cx="3029585" cy="3825240"/>
              <a:chOff x="4838700" y="1708150"/>
              <a:chExt cx="3029585" cy="3825240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4838700" y="1708150"/>
                <a:ext cx="3029585" cy="3822065"/>
              </a:xfrm>
              <a:prstGeom prst="rect">
                <a:avLst/>
              </a:prstGeom>
              <a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4838700" y="3943350"/>
                <a:ext cx="2675890" cy="1590040"/>
              </a:xfrm>
              <a:prstGeom prst="rect">
                <a:avLst/>
              </a:prstGeom>
              <a:gradFill>
                <a:gsLst>
                  <a:gs pos="0">
                    <a:schemeClr val="tx1">
                      <a:alpha val="0"/>
                    </a:schemeClr>
                  </a:gs>
                  <a:gs pos="53000">
                    <a:schemeClr val="tx1">
                      <a:alpha val="50000"/>
                    </a:schemeClr>
                  </a:gs>
                  <a:gs pos="100000">
                    <a:schemeClr val="tx1">
                      <a:alpha val="91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0" name="直角三角形 19"/>
            <p:cNvSpPr/>
            <p:nvPr/>
          </p:nvSpPr>
          <p:spPr>
            <a:xfrm>
              <a:off x="7404735" y="1703705"/>
              <a:ext cx="463550" cy="391160"/>
            </a:xfrm>
            <a:prstGeom prst="rt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直角三角形 20"/>
            <p:cNvSpPr/>
            <p:nvPr/>
          </p:nvSpPr>
          <p:spPr>
            <a:xfrm flipH="1" flipV="1">
              <a:off x="7404735" y="1707515"/>
              <a:ext cx="463550" cy="391160"/>
            </a:xfrm>
            <a:prstGeom prst="rtTriangle">
              <a:avLst/>
            </a:prstGeom>
            <a:solidFill>
              <a:srgbClr val="1B1C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2" name="object 5">
            <a:extLst>
              <a:ext uri="{FF2B5EF4-FFF2-40B4-BE49-F238E27FC236}">
                <a16:creationId xmlns:a16="http://schemas.microsoft.com/office/drawing/2014/main" id="{C96DF323-CA95-469D-1722-921D5C499D2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326" y="1076326"/>
            <a:ext cx="352424" cy="523874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82810863-C070-3ED4-7362-A1645C371631}"/>
              </a:ext>
            </a:extLst>
          </p:cNvPr>
          <p:cNvSpPr/>
          <p:nvPr/>
        </p:nvSpPr>
        <p:spPr>
          <a:xfrm>
            <a:off x="161925" y="1009058"/>
            <a:ext cx="718662" cy="673894"/>
          </a:xfrm>
          <a:custGeom>
            <a:avLst/>
            <a:gdLst/>
            <a:ahLst/>
            <a:cxnLst/>
            <a:rect l="l" t="t" r="r" b="b"/>
            <a:pathLst>
              <a:path w="958214" h="898525">
                <a:moveTo>
                  <a:pt x="0" y="898398"/>
                </a:moveTo>
                <a:lnTo>
                  <a:pt x="957834" y="898398"/>
                </a:lnTo>
                <a:lnTo>
                  <a:pt x="957834" y="0"/>
                </a:lnTo>
                <a:lnTo>
                  <a:pt x="0" y="0"/>
                </a:lnTo>
                <a:lnTo>
                  <a:pt x="0" y="898398"/>
                </a:lnTo>
                <a:close/>
              </a:path>
            </a:pathLst>
          </a:custGeom>
          <a:ln w="57150">
            <a:solidFill>
              <a:srgbClr val="E9B878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6" name="object 28">
            <a:extLst>
              <a:ext uri="{FF2B5EF4-FFF2-40B4-BE49-F238E27FC236}">
                <a16:creationId xmlns:a16="http://schemas.microsoft.com/office/drawing/2014/main" id="{7EA34CAF-8C33-E34B-BFB8-47C1BACCEB43}"/>
              </a:ext>
            </a:extLst>
          </p:cNvPr>
          <p:cNvSpPr txBox="1">
            <a:spLocks/>
          </p:cNvSpPr>
          <p:nvPr/>
        </p:nvSpPr>
        <p:spPr>
          <a:xfrm>
            <a:off x="161925" y="5799844"/>
            <a:ext cx="10880812" cy="742672"/>
          </a:xfrm>
          <a:prstGeom prst="rect">
            <a:avLst/>
          </a:prstGeom>
        </p:spPr>
        <p:txBody>
          <a:bodyPr spcFirstLastPara="1" vert="horz" wrap="square" lIns="0" tIns="9049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69306" marR="3810" indent="-2060258" algn="ctr">
              <a:lnSpc>
                <a:spcPct val="114999"/>
              </a:lnSpc>
              <a:spcBef>
                <a:spcPts val="71"/>
              </a:spcBef>
            </a:pPr>
            <a:r>
              <a:rPr lang="en-US" sz="2000" b="1" spc="26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Smart</a:t>
            </a:r>
            <a:r>
              <a:rPr lang="en-US" sz="2000" b="1" spc="11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94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people</a:t>
            </a:r>
            <a:r>
              <a:rPr lang="en-US" sz="2000" b="1" spc="30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-4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with</a:t>
            </a:r>
            <a:r>
              <a:rPr lang="en-US" sz="2000" b="1" spc="19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64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a</a:t>
            </a:r>
            <a:r>
              <a:rPr lang="en-US" sz="2000" b="1" spc="53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79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blend</a:t>
            </a:r>
            <a:r>
              <a:rPr lang="en-US" sz="2000" b="1" spc="15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23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of</a:t>
            </a:r>
            <a:r>
              <a:rPr lang="en-US" sz="2000" b="1" spc="38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120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Old</a:t>
            </a:r>
            <a:r>
              <a:rPr lang="en-US" sz="2000" b="1" spc="23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64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and</a:t>
            </a:r>
            <a:r>
              <a:rPr lang="en-US" sz="2000" b="1" spc="-124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45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Young</a:t>
            </a:r>
            <a:r>
              <a:rPr lang="en-US" sz="2000" b="1" spc="15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49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creates</a:t>
            </a:r>
            <a:r>
              <a:rPr lang="en-US" sz="2000" b="1" spc="11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26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smart</a:t>
            </a:r>
            <a:r>
              <a:rPr lang="en-US" sz="2000" b="1" spc="15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64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and</a:t>
            </a:r>
            <a:r>
              <a:rPr lang="en-US" sz="2000" b="1" spc="19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23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innovative </a:t>
            </a:r>
            <a:r>
              <a:rPr lang="en-US" sz="2000" b="1" spc="26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solutions- </a:t>
            </a:r>
          </a:p>
          <a:p>
            <a:pPr marL="2069306" marR="3810" indent="-2060258" algn="ctr">
              <a:lnSpc>
                <a:spcPct val="114999"/>
              </a:lnSpc>
              <a:spcBef>
                <a:spcPts val="71"/>
              </a:spcBef>
            </a:pPr>
            <a:r>
              <a:rPr lang="en-US" sz="2000" b="1" spc="-319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26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At</a:t>
            </a:r>
            <a:r>
              <a:rPr lang="en-US" sz="2000" b="1" spc="23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19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IAPL</a:t>
            </a:r>
            <a:r>
              <a:rPr lang="en-US" sz="2000" b="1" spc="23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45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we</a:t>
            </a:r>
            <a:r>
              <a:rPr lang="en-US" sz="2000" b="1" spc="398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41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are</a:t>
            </a:r>
            <a:r>
              <a:rPr lang="en-US" sz="2000" b="1" spc="11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83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blessed</a:t>
            </a:r>
            <a:r>
              <a:rPr lang="en-US" sz="2000" b="1" spc="8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4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to</a:t>
            </a:r>
            <a:r>
              <a:rPr lang="en-US" sz="2000" b="1" spc="26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56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have</a:t>
            </a:r>
            <a:r>
              <a:rPr lang="en-US" sz="2000" b="1" spc="11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 </a:t>
            </a:r>
            <a:r>
              <a:rPr lang="en-US" sz="2000" b="1" spc="34" dirty="0">
                <a:solidFill>
                  <a:srgbClr val="E9B878"/>
                </a:solidFill>
                <a:latin typeface="Didact Gothic" panose="020B0604020202020204" charset="0"/>
                <a:cs typeface="Cambria"/>
              </a:rPr>
              <a:t>this.</a:t>
            </a:r>
            <a:endParaRPr lang="en-US" sz="2000" b="1" dirty="0">
              <a:latin typeface="Didact Gothic" panose="020B0604020202020204" charset="0"/>
              <a:cs typeface="Cambria"/>
            </a:endParaRPr>
          </a:p>
        </p:txBody>
      </p:sp>
      <p:sp>
        <p:nvSpPr>
          <p:cNvPr id="37" name="文本框 3">
            <a:extLst>
              <a:ext uri="{FF2B5EF4-FFF2-40B4-BE49-F238E27FC236}">
                <a16:creationId xmlns:a16="http://schemas.microsoft.com/office/drawing/2014/main" id="{FCD89CB8-CE9C-756A-082C-A3500A7E226F}"/>
              </a:ext>
            </a:extLst>
          </p:cNvPr>
          <p:cNvSpPr txBox="1"/>
          <p:nvPr/>
        </p:nvSpPr>
        <p:spPr>
          <a:xfrm>
            <a:off x="4703445" y="2452130"/>
            <a:ext cx="5474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EAD2B8"/>
                </a:solidFill>
                <a:cs typeface="+mn-ea"/>
                <a:sym typeface="+mn-lt"/>
              </a:rPr>
              <a:t>Effective </a:t>
            </a:r>
            <a:r>
              <a:rPr lang="en-US" altLang="zh-CN" sz="3200" b="1" dirty="0">
                <a:solidFill>
                  <a:srgbClr val="EAD2B8"/>
                </a:solidFill>
                <a:cs typeface="+mn-ea"/>
                <a:sym typeface="+mn-lt"/>
              </a:rPr>
              <a:t>IT</a:t>
            </a:r>
            <a:r>
              <a:rPr lang="en-US" altLang="zh-CN" sz="2000" b="1" dirty="0">
                <a:solidFill>
                  <a:srgbClr val="EAD2B8"/>
                </a:solidFill>
                <a:cs typeface="+mn-ea"/>
                <a:sym typeface="+mn-lt"/>
              </a:rPr>
              <a:t> Backend Branding Solutions</a:t>
            </a:r>
            <a:endParaRPr lang="zh-CN" altLang="en-US" sz="2000" b="1" dirty="0">
              <a:solidFill>
                <a:srgbClr val="EAD2B8"/>
              </a:solidFill>
              <a:cs typeface="+mn-ea"/>
              <a:sym typeface="+mn-lt"/>
            </a:endParaRPr>
          </a:p>
        </p:txBody>
      </p:sp>
      <p:sp>
        <p:nvSpPr>
          <p:cNvPr id="38" name="文本框 3">
            <a:extLst>
              <a:ext uri="{FF2B5EF4-FFF2-40B4-BE49-F238E27FC236}">
                <a16:creationId xmlns:a16="http://schemas.microsoft.com/office/drawing/2014/main" id="{2499328F-8532-8996-98E0-DFA82AEE7A79}"/>
              </a:ext>
            </a:extLst>
          </p:cNvPr>
          <p:cNvSpPr txBox="1"/>
          <p:nvPr/>
        </p:nvSpPr>
        <p:spPr>
          <a:xfrm>
            <a:off x="4664854" y="3510184"/>
            <a:ext cx="4803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EAD2B8"/>
                </a:solidFill>
                <a:cs typeface="+mn-ea"/>
                <a:sym typeface="+mn-lt"/>
              </a:rPr>
              <a:t>360</a:t>
            </a:r>
            <a:r>
              <a:rPr lang="en-US" altLang="zh-CN" sz="2000" b="1" dirty="0">
                <a:solidFill>
                  <a:srgbClr val="EAD2B8"/>
                </a:solidFill>
                <a:cs typeface="+mn-ea"/>
                <a:sym typeface="+mn-lt"/>
              </a:rPr>
              <a:t> Degree Advertising Solutions</a:t>
            </a:r>
            <a:endParaRPr lang="zh-CN" altLang="en-US" sz="2000" b="1" dirty="0">
              <a:solidFill>
                <a:srgbClr val="EAD2B8"/>
              </a:solidFill>
              <a:cs typeface="+mn-ea"/>
              <a:sym typeface="+mn-lt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469308D-493E-F07F-B7BD-C8C0BF98BA07}"/>
              </a:ext>
            </a:extLst>
          </p:cNvPr>
          <p:cNvGrpSpPr/>
          <p:nvPr/>
        </p:nvGrpSpPr>
        <p:grpSpPr>
          <a:xfrm>
            <a:off x="3779448" y="1346516"/>
            <a:ext cx="885406" cy="4038040"/>
            <a:chOff x="3779448" y="1346516"/>
            <a:chExt cx="885406" cy="4038040"/>
          </a:xfrm>
        </p:grpSpPr>
        <p:sp>
          <p:nvSpPr>
            <p:cNvPr id="17" name="斜纹 16"/>
            <p:cNvSpPr/>
            <p:nvPr/>
          </p:nvSpPr>
          <p:spPr>
            <a:xfrm>
              <a:off x="3779448" y="1346516"/>
              <a:ext cx="757209" cy="757209"/>
            </a:xfrm>
            <a:prstGeom prst="diagStripe">
              <a:avLst/>
            </a:prstGeom>
            <a:solidFill>
              <a:srgbClr val="B49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>
                  <a:cs typeface="+mn-ea"/>
                  <a:sym typeface="+mn-lt"/>
                </a:rPr>
                <a:t>1</a:t>
              </a:r>
              <a:endParaRPr lang="zh-CN" altLang="en-US" sz="4000" dirty="0">
                <a:cs typeface="+mn-ea"/>
                <a:sym typeface="+mn-lt"/>
              </a:endParaRPr>
            </a:p>
          </p:txBody>
        </p:sp>
        <p:sp>
          <p:nvSpPr>
            <p:cNvPr id="18" name="斜纹 17"/>
            <p:cNvSpPr/>
            <p:nvPr/>
          </p:nvSpPr>
          <p:spPr>
            <a:xfrm>
              <a:off x="3815500" y="2488882"/>
              <a:ext cx="757209" cy="757209"/>
            </a:xfrm>
            <a:prstGeom prst="diagStripe">
              <a:avLst/>
            </a:prstGeom>
            <a:solidFill>
              <a:srgbClr val="B49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>
                  <a:cs typeface="+mn-ea"/>
                  <a:sym typeface="+mn-lt"/>
                </a:rPr>
                <a:t>2</a:t>
              </a:r>
              <a:endParaRPr lang="zh-CN" altLang="en-US" sz="4000" dirty="0">
                <a:cs typeface="+mn-ea"/>
                <a:sym typeface="+mn-lt"/>
              </a:endParaRPr>
            </a:p>
          </p:txBody>
        </p:sp>
        <p:sp>
          <p:nvSpPr>
            <p:cNvPr id="19" name="斜纹 18"/>
            <p:cNvSpPr/>
            <p:nvPr/>
          </p:nvSpPr>
          <p:spPr>
            <a:xfrm>
              <a:off x="3894037" y="3569296"/>
              <a:ext cx="757209" cy="757209"/>
            </a:xfrm>
            <a:prstGeom prst="diagStripe">
              <a:avLst/>
            </a:prstGeom>
            <a:solidFill>
              <a:srgbClr val="B49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>
                  <a:cs typeface="+mn-ea"/>
                  <a:sym typeface="+mn-lt"/>
                </a:rPr>
                <a:t>3</a:t>
              </a:r>
              <a:endParaRPr lang="zh-CN" altLang="en-US" sz="4000" dirty="0">
                <a:cs typeface="+mn-ea"/>
                <a:sym typeface="+mn-lt"/>
              </a:endParaRPr>
            </a:p>
          </p:txBody>
        </p:sp>
        <p:sp>
          <p:nvSpPr>
            <p:cNvPr id="39" name="斜纹 18">
              <a:extLst>
                <a:ext uri="{FF2B5EF4-FFF2-40B4-BE49-F238E27FC236}">
                  <a16:creationId xmlns:a16="http://schemas.microsoft.com/office/drawing/2014/main" id="{40A8D062-B437-074D-0B8E-2FBAA287B7E6}"/>
                </a:ext>
              </a:extLst>
            </p:cNvPr>
            <p:cNvSpPr/>
            <p:nvPr/>
          </p:nvSpPr>
          <p:spPr>
            <a:xfrm>
              <a:off x="3907645" y="4627347"/>
              <a:ext cx="757209" cy="757209"/>
            </a:xfrm>
            <a:prstGeom prst="diagStripe">
              <a:avLst/>
            </a:prstGeom>
            <a:solidFill>
              <a:srgbClr val="B49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>
                  <a:cs typeface="+mn-ea"/>
                  <a:sym typeface="+mn-lt"/>
                </a:rPr>
                <a:t>4</a:t>
              </a:r>
              <a:endParaRPr lang="zh-CN" altLang="en-US" sz="4000" dirty="0">
                <a:cs typeface="+mn-ea"/>
                <a:sym typeface="+mn-lt"/>
              </a:endParaRPr>
            </a:p>
          </p:txBody>
        </p:sp>
      </p:grpSp>
      <p:sp>
        <p:nvSpPr>
          <p:cNvPr id="40" name="文本框 3">
            <a:extLst>
              <a:ext uri="{FF2B5EF4-FFF2-40B4-BE49-F238E27FC236}">
                <a16:creationId xmlns:a16="http://schemas.microsoft.com/office/drawing/2014/main" id="{F5E87D1D-6938-D73B-1DFD-9335CA7FC572}"/>
              </a:ext>
            </a:extLst>
          </p:cNvPr>
          <p:cNvSpPr txBox="1"/>
          <p:nvPr/>
        </p:nvSpPr>
        <p:spPr>
          <a:xfrm>
            <a:off x="4703445" y="4605841"/>
            <a:ext cx="3274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EAD2B8"/>
                </a:solidFill>
                <a:cs typeface="+mn-ea"/>
                <a:sym typeface="+mn-lt"/>
              </a:rPr>
              <a:t>Good</a:t>
            </a:r>
            <a:r>
              <a:rPr lang="en-US" altLang="zh-CN" sz="2000" b="1" dirty="0">
                <a:solidFill>
                  <a:srgbClr val="EAD2B8"/>
                </a:solidFill>
                <a:cs typeface="+mn-ea"/>
                <a:sym typeface="+mn-lt"/>
              </a:rPr>
              <a:t> Financial Track</a:t>
            </a:r>
            <a:endParaRPr lang="zh-CN" altLang="en-US" sz="2000" b="1" dirty="0">
              <a:solidFill>
                <a:srgbClr val="EAD2B8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37" grpId="0"/>
      <p:bldP spid="38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8531E-CB5B-FA25-0BB4-3DE84239D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87" y="0"/>
            <a:ext cx="9699713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142C0F-DAC0-D941-654D-91472CF1DB65}"/>
              </a:ext>
            </a:extLst>
          </p:cNvPr>
          <p:cNvGrpSpPr/>
          <p:nvPr/>
        </p:nvGrpSpPr>
        <p:grpSpPr>
          <a:xfrm>
            <a:off x="-1" y="142360"/>
            <a:ext cx="798897" cy="6573280"/>
            <a:chOff x="0" y="142360"/>
            <a:chExt cx="4629753" cy="13070291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5DB0116F-B933-6AB2-D65C-A06CC5AD97DE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F37F35-7F6F-9E5F-42F2-11D43A1D1337}"/>
                </a:ext>
              </a:extLst>
            </p:cNvPr>
            <p:cNvSpPr/>
            <p:nvPr/>
          </p:nvSpPr>
          <p:spPr>
            <a:xfrm>
              <a:off x="0" y="299831"/>
              <a:ext cx="4629753" cy="129128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031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6E76C-3F48-BBA1-B90F-40026A925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87" y="0"/>
            <a:ext cx="9699713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9872F3-FECF-7339-2D19-9811F09B3EA6}"/>
              </a:ext>
            </a:extLst>
          </p:cNvPr>
          <p:cNvGrpSpPr/>
          <p:nvPr/>
        </p:nvGrpSpPr>
        <p:grpSpPr>
          <a:xfrm>
            <a:off x="-1" y="142360"/>
            <a:ext cx="798897" cy="6573280"/>
            <a:chOff x="0" y="142360"/>
            <a:chExt cx="4629753" cy="13070291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64652C98-115F-1AE6-F653-F1B0FD641220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C1D402-A9DF-824D-597C-3ADCC83F0A0A}"/>
                </a:ext>
              </a:extLst>
            </p:cNvPr>
            <p:cNvSpPr/>
            <p:nvPr/>
          </p:nvSpPr>
          <p:spPr>
            <a:xfrm>
              <a:off x="0" y="299831"/>
              <a:ext cx="4629753" cy="129128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43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9872F3-FECF-7339-2D19-9811F09B3EA6}"/>
              </a:ext>
            </a:extLst>
          </p:cNvPr>
          <p:cNvGrpSpPr/>
          <p:nvPr/>
        </p:nvGrpSpPr>
        <p:grpSpPr>
          <a:xfrm>
            <a:off x="-1" y="142360"/>
            <a:ext cx="798897" cy="6566448"/>
            <a:chOff x="0" y="142360"/>
            <a:chExt cx="4629753" cy="13056706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64652C98-115F-1AE6-F653-F1B0FD641220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C1D402-A9DF-824D-597C-3ADCC83F0A0A}"/>
                </a:ext>
              </a:extLst>
            </p:cNvPr>
            <p:cNvSpPr/>
            <p:nvPr/>
          </p:nvSpPr>
          <p:spPr>
            <a:xfrm>
              <a:off x="0" y="299831"/>
              <a:ext cx="4629753" cy="1193364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C2A7ED-00AD-EB55-DF01-E0014C78B98D}"/>
              </a:ext>
            </a:extLst>
          </p:cNvPr>
          <p:cNvGrpSpPr/>
          <p:nvPr/>
        </p:nvGrpSpPr>
        <p:grpSpPr>
          <a:xfrm>
            <a:off x="2698579" y="-3416"/>
            <a:ext cx="9493421" cy="6864832"/>
            <a:chOff x="2698579" y="-3416"/>
            <a:chExt cx="9493421" cy="68648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90434A-BC79-9832-6E00-A49733781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444" y="-3416"/>
              <a:ext cx="4748556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6614B0-CE49-A45D-A48E-058BE56E6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579" y="3416"/>
              <a:ext cx="474486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74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BD0C82-95C0-0748-AF67-D4B230EEA087}"/>
              </a:ext>
            </a:extLst>
          </p:cNvPr>
          <p:cNvGrpSpPr/>
          <p:nvPr/>
        </p:nvGrpSpPr>
        <p:grpSpPr>
          <a:xfrm>
            <a:off x="-1" y="142360"/>
            <a:ext cx="798898" cy="6566448"/>
            <a:chOff x="0" y="142360"/>
            <a:chExt cx="4629758" cy="13056706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2DAE9B20-BDA4-9FA8-B954-A425E5EEB5A3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4881F7-D16D-FCF7-D0B3-525BCA823508}"/>
                </a:ext>
              </a:extLst>
            </p:cNvPr>
            <p:cNvSpPr/>
            <p:nvPr/>
          </p:nvSpPr>
          <p:spPr>
            <a:xfrm>
              <a:off x="6" y="504912"/>
              <a:ext cx="4629752" cy="1242323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40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</a:t>
              </a:r>
            </a:p>
            <a:p>
              <a:pPr algn="ctr"/>
              <a:r>
                <a:rPr lang="en-US" sz="4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40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  <a:p>
              <a:pPr algn="ctr"/>
              <a:r>
                <a:rPr lang="en-US" sz="4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40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</a:t>
              </a:r>
            </a:p>
            <a:p>
              <a:pPr algn="ctr"/>
              <a:r>
                <a:rPr lang="en-US" sz="4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</a:t>
              </a:r>
            </a:p>
            <a:p>
              <a:pPr algn="ctr"/>
              <a:r>
                <a:rPr lang="en-US" sz="40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4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endParaRPr lang="en-US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Picture 4" descr="F:\SOFT1\KRIBHCO English.JPG">
            <a:extLst>
              <a:ext uri="{FF2B5EF4-FFF2-40B4-BE49-F238E27FC236}">
                <a16:creationId xmlns:a16="http://schemas.microsoft.com/office/drawing/2014/main" id="{E4C7B866-0B30-A10F-2F20-B0917A87C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1" y="0"/>
            <a:ext cx="9690100" cy="689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38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7A3DF8-D2A8-398C-901E-92E0458180E5}"/>
              </a:ext>
            </a:extLst>
          </p:cNvPr>
          <p:cNvGrpSpPr/>
          <p:nvPr/>
        </p:nvGrpSpPr>
        <p:grpSpPr>
          <a:xfrm>
            <a:off x="-2" y="-270888"/>
            <a:ext cx="798898" cy="6986528"/>
            <a:chOff x="-6" y="-679341"/>
            <a:chExt cx="4629758" cy="13891988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0613A6C5-D8D8-410C-F66E-215163F83E00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22D3DCF-22E8-3F69-FFEF-E9E9D470C4CD}"/>
                </a:ext>
              </a:extLst>
            </p:cNvPr>
            <p:cNvSpPr/>
            <p:nvPr/>
          </p:nvSpPr>
          <p:spPr>
            <a:xfrm>
              <a:off x="-6" y="-679341"/>
              <a:ext cx="4629752" cy="13891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18DADC1-D2A0-E943-AFE2-6BFF9F23B4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r="15472"/>
          <a:stretch/>
        </p:blipFill>
        <p:spPr>
          <a:xfrm>
            <a:off x="5230783" y="0"/>
            <a:ext cx="3476979" cy="355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57B1C1-A3DF-8606-0A0B-2464198E8A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r="15472"/>
          <a:stretch/>
        </p:blipFill>
        <p:spPr>
          <a:xfrm>
            <a:off x="1625600" y="0"/>
            <a:ext cx="3476979" cy="355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8134BC-3ACD-4BD3-C65A-8B8B3E1F8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r="13812"/>
          <a:stretch/>
        </p:blipFill>
        <p:spPr>
          <a:xfrm>
            <a:off x="5230782" y="3615220"/>
            <a:ext cx="3476979" cy="3242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88D09-E226-3A03-7402-CBDC2E5FF9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r="16138"/>
          <a:stretch/>
        </p:blipFill>
        <p:spPr>
          <a:xfrm>
            <a:off x="1625600" y="3615220"/>
            <a:ext cx="3476979" cy="3242780"/>
          </a:xfrm>
          <a:prstGeom prst="rect">
            <a:avLst/>
          </a:prstGeom>
        </p:spPr>
      </p:pic>
      <p:sp>
        <p:nvSpPr>
          <p:cNvPr id="11" name="任意多边形: 形状 42">
            <a:extLst>
              <a:ext uri="{FF2B5EF4-FFF2-40B4-BE49-F238E27FC236}">
                <a16:creationId xmlns:a16="http://schemas.microsoft.com/office/drawing/2014/main" id="{8E883B44-6F11-BD2C-B5C7-1E65C94081D7}"/>
              </a:ext>
            </a:extLst>
          </p:cNvPr>
          <p:cNvSpPr/>
          <p:nvPr/>
        </p:nvSpPr>
        <p:spPr>
          <a:xfrm rot="5400000" flipV="1">
            <a:off x="10748963" y="777043"/>
            <a:ext cx="2077720" cy="80835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12" name="任意多边形: 形状 42">
            <a:extLst>
              <a:ext uri="{FF2B5EF4-FFF2-40B4-BE49-F238E27FC236}">
                <a16:creationId xmlns:a16="http://schemas.microsoft.com/office/drawing/2014/main" id="{DC9F405A-CFEE-74C3-B179-53652230CB07}"/>
              </a:ext>
            </a:extLst>
          </p:cNvPr>
          <p:cNvSpPr/>
          <p:nvPr/>
        </p:nvSpPr>
        <p:spPr>
          <a:xfrm rot="5400000" flipV="1">
            <a:off x="10738485" y="2818199"/>
            <a:ext cx="2077720" cy="80835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13" name="任意多边形: 形状 42">
            <a:extLst>
              <a:ext uri="{FF2B5EF4-FFF2-40B4-BE49-F238E27FC236}">
                <a16:creationId xmlns:a16="http://schemas.microsoft.com/office/drawing/2014/main" id="{EEE494A1-DC6C-423B-DB4B-A8059A0C816F}"/>
              </a:ext>
            </a:extLst>
          </p:cNvPr>
          <p:cNvSpPr/>
          <p:nvPr/>
        </p:nvSpPr>
        <p:spPr>
          <a:xfrm rot="5400000" flipV="1">
            <a:off x="10728007" y="4832433"/>
            <a:ext cx="2077720" cy="80835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039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383D21-30DE-9C2A-DFF7-CB85C5E90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80" y="0"/>
            <a:ext cx="5315942" cy="546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9B42AF-21E2-6054-5702-40C2369B4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0" y="0"/>
            <a:ext cx="5614521" cy="5461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94590B5-D809-20FB-A460-C555257DEBD4}"/>
              </a:ext>
            </a:extLst>
          </p:cNvPr>
          <p:cNvGrpSpPr/>
          <p:nvPr/>
        </p:nvGrpSpPr>
        <p:grpSpPr>
          <a:xfrm>
            <a:off x="-2" y="-270888"/>
            <a:ext cx="798898" cy="6986528"/>
            <a:chOff x="-6" y="-679341"/>
            <a:chExt cx="4629758" cy="13891988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A0568C44-7B24-43FB-CE99-590B46FF0858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A484C9-3837-3442-2B51-F48F625B2B44}"/>
                </a:ext>
              </a:extLst>
            </p:cNvPr>
            <p:cNvSpPr/>
            <p:nvPr/>
          </p:nvSpPr>
          <p:spPr>
            <a:xfrm>
              <a:off x="-6" y="-679341"/>
              <a:ext cx="4629752" cy="13891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05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61209D-B4E4-84D0-1C14-3B07031ABF07}"/>
              </a:ext>
            </a:extLst>
          </p:cNvPr>
          <p:cNvGrpSpPr/>
          <p:nvPr/>
        </p:nvGrpSpPr>
        <p:grpSpPr>
          <a:xfrm>
            <a:off x="-2" y="-270888"/>
            <a:ext cx="798898" cy="6986528"/>
            <a:chOff x="-6" y="-679341"/>
            <a:chExt cx="4629758" cy="13891988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D0C90D08-0815-0152-559F-96D6CB2DAC08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07F0F9-5E53-82C0-83A9-8FBB06A1827A}"/>
                </a:ext>
              </a:extLst>
            </p:cNvPr>
            <p:cNvSpPr/>
            <p:nvPr/>
          </p:nvSpPr>
          <p:spPr>
            <a:xfrm>
              <a:off x="-6" y="-679341"/>
              <a:ext cx="4629752" cy="13891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5835114-DD6B-1DCE-6445-7779E6538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14" y="7620"/>
            <a:ext cx="5555086" cy="4445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96231F-4196-CFB4-A36E-432A6E085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11" y="7620"/>
            <a:ext cx="5555085" cy="44453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CB5896E-E5DB-7778-483B-F059F8BFB89B}"/>
              </a:ext>
            </a:extLst>
          </p:cNvPr>
          <p:cNvGrpSpPr/>
          <p:nvPr/>
        </p:nvGrpSpPr>
        <p:grpSpPr>
          <a:xfrm rot="5400000">
            <a:off x="3615690" y="3369170"/>
            <a:ext cx="829311" cy="6133110"/>
            <a:chOff x="6689090" y="142362"/>
            <a:chExt cx="829311" cy="6133110"/>
          </a:xfrm>
        </p:grpSpPr>
        <p:sp>
          <p:nvSpPr>
            <p:cNvPr id="7" name="任意多边形: 形状 42">
              <a:extLst>
                <a:ext uri="{FF2B5EF4-FFF2-40B4-BE49-F238E27FC236}">
                  <a16:creationId xmlns:a16="http://schemas.microsoft.com/office/drawing/2014/main" id="{94F2774F-C8D0-13B6-6B56-CCACA1053702}"/>
                </a:ext>
              </a:extLst>
            </p:cNvPr>
            <p:cNvSpPr/>
            <p:nvPr/>
          </p:nvSpPr>
          <p:spPr>
            <a:xfrm rot="5400000" flipV="1">
              <a:off x="6075364" y="777044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  <p:sp>
          <p:nvSpPr>
            <p:cNvPr id="8" name="任意多边形: 形状 42">
              <a:extLst>
                <a:ext uri="{FF2B5EF4-FFF2-40B4-BE49-F238E27FC236}">
                  <a16:creationId xmlns:a16="http://schemas.microsoft.com/office/drawing/2014/main" id="{2E3D4874-EA07-06F0-88EC-144454038B29}"/>
                </a:ext>
              </a:extLst>
            </p:cNvPr>
            <p:cNvSpPr/>
            <p:nvPr/>
          </p:nvSpPr>
          <p:spPr>
            <a:xfrm rot="5400000" flipV="1">
              <a:off x="6064886" y="2818200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  <p:sp>
          <p:nvSpPr>
            <p:cNvPr id="9" name="任意多边形: 形状 42">
              <a:extLst>
                <a:ext uri="{FF2B5EF4-FFF2-40B4-BE49-F238E27FC236}">
                  <a16:creationId xmlns:a16="http://schemas.microsoft.com/office/drawing/2014/main" id="{71459FEB-F23F-4C44-CD5A-F3FF3F6BBED2}"/>
                </a:ext>
              </a:extLst>
            </p:cNvPr>
            <p:cNvSpPr/>
            <p:nvPr/>
          </p:nvSpPr>
          <p:spPr>
            <a:xfrm rot="5400000" flipV="1">
              <a:off x="6054408" y="4832434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26DC5D-7411-DDF0-0551-752EA8129B7C}"/>
              </a:ext>
            </a:extLst>
          </p:cNvPr>
          <p:cNvGrpSpPr/>
          <p:nvPr/>
        </p:nvGrpSpPr>
        <p:grpSpPr>
          <a:xfrm rot="5400000">
            <a:off x="9748800" y="3410480"/>
            <a:ext cx="829311" cy="6133110"/>
            <a:chOff x="6689090" y="142362"/>
            <a:chExt cx="829311" cy="6133110"/>
          </a:xfrm>
        </p:grpSpPr>
        <p:sp>
          <p:nvSpPr>
            <p:cNvPr id="12" name="任意多边形: 形状 42">
              <a:extLst>
                <a:ext uri="{FF2B5EF4-FFF2-40B4-BE49-F238E27FC236}">
                  <a16:creationId xmlns:a16="http://schemas.microsoft.com/office/drawing/2014/main" id="{AC776D3A-302B-27CF-520A-71A260BBB526}"/>
                </a:ext>
              </a:extLst>
            </p:cNvPr>
            <p:cNvSpPr/>
            <p:nvPr/>
          </p:nvSpPr>
          <p:spPr>
            <a:xfrm rot="5400000" flipV="1">
              <a:off x="6075364" y="777044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  <p:sp>
          <p:nvSpPr>
            <p:cNvPr id="13" name="任意多边形: 形状 42">
              <a:extLst>
                <a:ext uri="{FF2B5EF4-FFF2-40B4-BE49-F238E27FC236}">
                  <a16:creationId xmlns:a16="http://schemas.microsoft.com/office/drawing/2014/main" id="{3B86D37D-FBE8-1098-A1AC-C8513FBEAEC8}"/>
                </a:ext>
              </a:extLst>
            </p:cNvPr>
            <p:cNvSpPr/>
            <p:nvPr/>
          </p:nvSpPr>
          <p:spPr>
            <a:xfrm rot="5400000" flipV="1">
              <a:off x="6064886" y="2818200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  <p:sp>
          <p:nvSpPr>
            <p:cNvPr id="14" name="任意多边形: 形状 42">
              <a:extLst>
                <a:ext uri="{FF2B5EF4-FFF2-40B4-BE49-F238E27FC236}">
                  <a16:creationId xmlns:a16="http://schemas.microsoft.com/office/drawing/2014/main" id="{AC91ACDD-D3DB-246C-A387-D8A4B58C0090}"/>
                </a:ext>
              </a:extLst>
            </p:cNvPr>
            <p:cNvSpPr/>
            <p:nvPr/>
          </p:nvSpPr>
          <p:spPr>
            <a:xfrm rot="5400000" flipV="1">
              <a:off x="6054408" y="4832434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87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61209D-B4E4-84D0-1C14-3B07031ABF07}"/>
              </a:ext>
            </a:extLst>
          </p:cNvPr>
          <p:cNvGrpSpPr/>
          <p:nvPr/>
        </p:nvGrpSpPr>
        <p:grpSpPr>
          <a:xfrm>
            <a:off x="-2" y="-270888"/>
            <a:ext cx="798898" cy="6986528"/>
            <a:chOff x="-6" y="-679341"/>
            <a:chExt cx="4629758" cy="13891988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D0C90D08-0815-0152-559F-96D6CB2DAC08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07F0F9-5E53-82C0-83A9-8FBB06A1827A}"/>
                </a:ext>
              </a:extLst>
            </p:cNvPr>
            <p:cNvSpPr/>
            <p:nvPr/>
          </p:nvSpPr>
          <p:spPr>
            <a:xfrm>
              <a:off x="-6" y="-679341"/>
              <a:ext cx="4629752" cy="13891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</a:t>
              </a:r>
            </a:p>
            <a:p>
              <a:pPr algn="ctr"/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B5896E-E5DB-7778-483B-F059F8BFB89B}"/>
              </a:ext>
            </a:extLst>
          </p:cNvPr>
          <p:cNvGrpSpPr/>
          <p:nvPr/>
        </p:nvGrpSpPr>
        <p:grpSpPr>
          <a:xfrm rot="5400000">
            <a:off x="3615690" y="3369170"/>
            <a:ext cx="829311" cy="6133110"/>
            <a:chOff x="6689090" y="142362"/>
            <a:chExt cx="829311" cy="6133110"/>
          </a:xfrm>
        </p:grpSpPr>
        <p:sp>
          <p:nvSpPr>
            <p:cNvPr id="7" name="任意多边形: 形状 42">
              <a:extLst>
                <a:ext uri="{FF2B5EF4-FFF2-40B4-BE49-F238E27FC236}">
                  <a16:creationId xmlns:a16="http://schemas.microsoft.com/office/drawing/2014/main" id="{94F2774F-C8D0-13B6-6B56-CCACA1053702}"/>
                </a:ext>
              </a:extLst>
            </p:cNvPr>
            <p:cNvSpPr/>
            <p:nvPr/>
          </p:nvSpPr>
          <p:spPr>
            <a:xfrm rot="5400000" flipV="1">
              <a:off x="6075364" y="777044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  <p:sp>
          <p:nvSpPr>
            <p:cNvPr id="8" name="任意多边形: 形状 42">
              <a:extLst>
                <a:ext uri="{FF2B5EF4-FFF2-40B4-BE49-F238E27FC236}">
                  <a16:creationId xmlns:a16="http://schemas.microsoft.com/office/drawing/2014/main" id="{2E3D4874-EA07-06F0-88EC-144454038B29}"/>
                </a:ext>
              </a:extLst>
            </p:cNvPr>
            <p:cNvSpPr/>
            <p:nvPr/>
          </p:nvSpPr>
          <p:spPr>
            <a:xfrm rot="5400000" flipV="1">
              <a:off x="6064886" y="2818200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  <p:sp>
          <p:nvSpPr>
            <p:cNvPr id="9" name="任意多边形: 形状 42">
              <a:extLst>
                <a:ext uri="{FF2B5EF4-FFF2-40B4-BE49-F238E27FC236}">
                  <a16:creationId xmlns:a16="http://schemas.microsoft.com/office/drawing/2014/main" id="{71459FEB-F23F-4C44-CD5A-F3FF3F6BBED2}"/>
                </a:ext>
              </a:extLst>
            </p:cNvPr>
            <p:cNvSpPr/>
            <p:nvPr/>
          </p:nvSpPr>
          <p:spPr>
            <a:xfrm rot="5400000" flipV="1">
              <a:off x="6054408" y="4832434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26DC5D-7411-DDF0-0551-752EA8129B7C}"/>
              </a:ext>
            </a:extLst>
          </p:cNvPr>
          <p:cNvGrpSpPr/>
          <p:nvPr/>
        </p:nvGrpSpPr>
        <p:grpSpPr>
          <a:xfrm rot="5400000">
            <a:off x="9748800" y="3410480"/>
            <a:ext cx="829311" cy="6133110"/>
            <a:chOff x="6689090" y="142362"/>
            <a:chExt cx="829311" cy="6133110"/>
          </a:xfrm>
        </p:grpSpPr>
        <p:sp>
          <p:nvSpPr>
            <p:cNvPr id="12" name="任意多边形: 形状 42">
              <a:extLst>
                <a:ext uri="{FF2B5EF4-FFF2-40B4-BE49-F238E27FC236}">
                  <a16:creationId xmlns:a16="http://schemas.microsoft.com/office/drawing/2014/main" id="{AC776D3A-302B-27CF-520A-71A260BBB526}"/>
                </a:ext>
              </a:extLst>
            </p:cNvPr>
            <p:cNvSpPr/>
            <p:nvPr/>
          </p:nvSpPr>
          <p:spPr>
            <a:xfrm rot="5400000" flipV="1">
              <a:off x="6075364" y="777044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  <p:sp>
          <p:nvSpPr>
            <p:cNvPr id="13" name="任意多边形: 形状 42">
              <a:extLst>
                <a:ext uri="{FF2B5EF4-FFF2-40B4-BE49-F238E27FC236}">
                  <a16:creationId xmlns:a16="http://schemas.microsoft.com/office/drawing/2014/main" id="{3B86D37D-FBE8-1098-A1AC-C8513FBEAEC8}"/>
                </a:ext>
              </a:extLst>
            </p:cNvPr>
            <p:cNvSpPr/>
            <p:nvPr/>
          </p:nvSpPr>
          <p:spPr>
            <a:xfrm rot="5400000" flipV="1">
              <a:off x="6064886" y="2818200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  <p:sp>
          <p:nvSpPr>
            <p:cNvPr id="14" name="任意多边形: 形状 42">
              <a:extLst>
                <a:ext uri="{FF2B5EF4-FFF2-40B4-BE49-F238E27FC236}">
                  <a16:creationId xmlns:a16="http://schemas.microsoft.com/office/drawing/2014/main" id="{AC91ACDD-D3DB-246C-A387-D8A4B58C0090}"/>
                </a:ext>
              </a:extLst>
            </p:cNvPr>
            <p:cNvSpPr/>
            <p:nvPr/>
          </p:nvSpPr>
          <p:spPr>
            <a:xfrm rot="5400000" flipV="1">
              <a:off x="6054408" y="4832434"/>
              <a:ext cx="2077720" cy="808355"/>
            </a:xfrm>
            <a:custGeom>
              <a:avLst/>
              <a:gdLst>
                <a:gd name="connsiteX0" fmla="*/ 950582 w 1904596"/>
                <a:gd name="connsiteY0" fmla="*/ 988918 h 1940426"/>
                <a:gd name="connsiteX1" fmla="*/ 1417551 w 1904596"/>
                <a:gd name="connsiteY1" fmla="*/ 1940426 h 1940426"/>
                <a:gd name="connsiteX2" fmla="*/ 1368846 w 1904596"/>
                <a:gd name="connsiteY2" fmla="*/ 1940426 h 1940426"/>
                <a:gd name="connsiteX3" fmla="*/ 950410 w 1904596"/>
                <a:gd name="connsiteY3" fmla="*/ 1087810 h 1940426"/>
                <a:gd name="connsiteX4" fmla="*/ 531974 w 1904596"/>
                <a:gd name="connsiteY4" fmla="*/ 1940426 h 1940426"/>
                <a:gd name="connsiteX5" fmla="*/ 483613 w 1904596"/>
                <a:gd name="connsiteY5" fmla="*/ 1940426 h 1940426"/>
                <a:gd name="connsiteX6" fmla="*/ 950924 w 1904596"/>
                <a:gd name="connsiteY6" fmla="*/ 791134 h 1940426"/>
                <a:gd name="connsiteX7" fmla="*/ 1514959 w 1904596"/>
                <a:gd name="connsiteY7" fmla="*/ 1940426 h 1940426"/>
                <a:gd name="connsiteX8" fmla="*/ 1466255 w 1904596"/>
                <a:gd name="connsiteY8" fmla="*/ 1940426 h 1940426"/>
                <a:gd name="connsiteX9" fmla="*/ 950753 w 1904596"/>
                <a:gd name="connsiteY9" fmla="*/ 890026 h 1940426"/>
                <a:gd name="connsiteX10" fmla="*/ 435251 w 1904596"/>
                <a:gd name="connsiteY10" fmla="*/ 1940426 h 1940426"/>
                <a:gd name="connsiteX11" fmla="*/ 386890 w 1904596"/>
                <a:gd name="connsiteY11" fmla="*/ 1940426 h 1940426"/>
                <a:gd name="connsiteX12" fmla="*/ 951268 w 1904596"/>
                <a:gd name="connsiteY12" fmla="*/ 593351 h 1940426"/>
                <a:gd name="connsiteX13" fmla="*/ 1612369 w 1904596"/>
                <a:gd name="connsiteY13" fmla="*/ 1940426 h 1940426"/>
                <a:gd name="connsiteX14" fmla="*/ 1563664 w 1904596"/>
                <a:gd name="connsiteY14" fmla="*/ 1940426 h 1940426"/>
                <a:gd name="connsiteX15" fmla="*/ 951096 w 1904596"/>
                <a:gd name="connsiteY15" fmla="*/ 692243 h 1940426"/>
                <a:gd name="connsiteX16" fmla="*/ 338529 w 1904596"/>
                <a:gd name="connsiteY16" fmla="*/ 1940426 h 1940426"/>
                <a:gd name="connsiteX17" fmla="*/ 290168 w 1904596"/>
                <a:gd name="connsiteY17" fmla="*/ 1940426 h 1940426"/>
                <a:gd name="connsiteX18" fmla="*/ 951611 w 1904596"/>
                <a:gd name="connsiteY18" fmla="*/ 395567 h 1940426"/>
                <a:gd name="connsiteX19" fmla="*/ 1709778 w 1904596"/>
                <a:gd name="connsiteY19" fmla="*/ 1940426 h 1940426"/>
                <a:gd name="connsiteX20" fmla="*/ 1661073 w 1904596"/>
                <a:gd name="connsiteY20" fmla="*/ 1940426 h 1940426"/>
                <a:gd name="connsiteX21" fmla="*/ 951439 w 1904596"/>
                <a:gd name="connsiteY21" fmla="*/ 494459 h 1940426"/>
                <a:gd name="connsiteX22" fmla="*/ 241806 w 1904596"/>
                <a:gd name="connsiteY22" fmla="*/ 1940426 h 1940426"/>
                <a:gd name="connsiteX23" fmla="*/ 193445 w 1904596"/>
                <a:gd name="connsiteY23" fmla="*/ 1940426 h 1940426"/>
                <a:gd name="connsiteX24" fmla="*/ 951955 w 1904596"/>
                <a:gd name="connsiteY24" fmla="*/ 197784 h 1940426"/>
                <a:gd name="connsiteX25" fmla="*/ 1807187 w 1904596"/>
                <a:gd name="connsiteY25" fmla="*/ 1940426 h 1940426"/>
                <a:gd name="connsiteX26" fmla="*/ 1758483 w 1904596"/>
                <a:gd name="connsiteY26" fmla="*/ 1940426 h 1940426"/>
                <a:gd name="connsiteX27" fmla="*/ 951783 w 1904596"/>
                <a:gd name="connsiteY27" fmla="*/ 296675 h 1940426"/>
                <a:gd name="connsiteX28" fmla="*/ 145084 w 1904596"/>
                <a:gd name="connsiteY28" fmla="*/ 1940426 h 1940426"/>
                <a:gd name="connsiteX29" fmla="*/ 96723 w 1904596"/>
                <a:gd name="connsiteY29" fmla="*/ 1940426 h 1940426"/>
                <a:gd name="connsiteX30" fmla="*/ 952298 w 1904596"/>
                <a:gd name="connsiteY30" fmla="*/ 0 h 1940426"/>
                <a:gd name="connsiteX31" fmla="*/ 1904596 w 1904596"/>
                <a:gd name="connsiteY31" fmla="*/ 1940426 h 1940426"/>
                <a:gd name="connsiteX32" fmla="*/ 1855891 w 1904596"/>
                <a:gd name="connsiteY32" fmla="*/ 1940426 h 1940426"/>
                <a:gd name="connsiteX33" fmla="*/ 952126 w 1904596"/>
                <a:gd name="connsiteY33" fmla="*/ 98892 h 1940426"/>
                <a:gd name="connsiteX34" fmla="*/ 48361 w 1904596"/>
                <a:gd name="connsiteY34" fmla="*/ 1940426 h 1940426"/>
                <a:gd name="connsiteX35" fmla="*/ 0 w 1904596"/>
                <a:gd name="connsiteY35" fmla="*/ 1940426 h 194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4596" h="1940426">
                  <a:moveTo>
                    <a:pt x="950582" y="988918"/>
                  </a:moveTo>
                  <a:lnTo>
                    <a:pt x="1417551" y="1940426"/>
                  </a:lnTo>
                  <a:lnTo>
                    <a:pt x="1368846" y="1940426"/>
                  </a:lnTo>
                  <a:lnTo>
                    <a:pt x="950410" y="1087810"/>
                  </a:lnTo>
                  <a:lnTo>
                    <a:pt x="531974" y="1940426"/>
                  </a:lnTo>
                  <a:lnTo>
                    <a:pt x="483613" y="1940426"/>
                  </a:lnTo>
                  <a:close/>
                  <a:moveTo>
                    <a:pt x="950924" y="791134"/>
                  </a:moveTo>
                  <a:lnTo>
                    <a:pt x="1514959" y="1940426"/>
                  </a:lnTo>
                  <a:lnTo>
                    <a:pt x="1466255" y="1940426"/>
                  </a:lnTo>
                  <a:lnTo>
                    <a:pt x="950753" y="890026"/>
                  </a:lnTo>
                  <a:lnTo>
                    <a:pt x="435251" y="1940426"/>
                  </a:lnTo>
                  <a:lnTo>
                    <a:pt x="386890" y="1940426"/>
                  </a:lnTo>
                  <a:close/>
                  <a:moveTo>
                    <a:pt x="951268" y="593351"/>
                  </a:moveTo>
                  <a:lnTo>
                    <a:pt x="1612369" y="1940426"/>
                  </a:lnTo>
                  <a:lnTo>
                    <a:pt x="1563664" y="1940426"/>
                  </a:lnTo>
                  <a:lnTo>
                    <a:pt x="951096" y="692243"/>
                  </a:lnTo>
                  <a:lnTo>
                    <a:pt x="338529" y="1940426"/>
                  </a:lnTo>
                  <a:lnTo>
                    <a:pt x="290168" y="1940426"/>
                  </a:lnTo>
                  <a:close/>
                  <a:moveTo>
                    <a:pt x="951611" y="395567"/>
                  </a:moveTo>
                  <a:lnTo>
                    <a:pt x="1709778" y="1940426"/>
                  </a:lnTo>
                  <a:lnTo>
                    <a:pt x="1661073" y="1940426"/>
                  </a:lnTo>
                  <a:lnTo>
                    <a:pt x="951439" y="494459"/>
                  </a:lnTo>
                  <a:lnTo>
                    <a:pt x="241806" y="1940426"/>
                  </a:lnTo>
                  <a:lnTo>
                    <a:pt x="193445" y="1940426"/>
                  </a:lnTo>
                  <a:close/>
                  <a:moveTo>
                    <a:pt x="951955" y="197784"/>
                  </a:moveTo>
                  <a:lnTo>
                    <a:pt x="1807187" y="1940426"/>
                  </a:lnTo>
                  <a:lnTo>
                    <a:pt x="1758483" y="1940426"/>
                  </a:lnTo>
                  <a:lnTo>
                    <a:pt x="951783" y="296675"/>
                  </a:lnTo>
                  <a:lnTo>
                    <a:pt x="145084" y="1940426"/>
                  </a:lnTo>
                  <a:lnTo>
                    <a:pt x="96723" y="1940426"/>
                  </a:lnTo>
                  <a:close/>
                  <a:moveTo>
                    <a:pt x="952298" y="0"/>
                  </a:moveTo>
                  <a:lnTo>
                    <a:pt x="1904596" y="1940426"/>
                  </a:lnTo>
                  <a:lnTo>
                    <a:pt x="1855891" y="1940426"/>
                  </a:lnTo>
                  <a:lnTo>
                    <a:pt x="952126" y="98892"/>
                  </a:lnTo>
                  <a:lnTo>
                    <a:pt x="48361" y="1940426"/>
                  </a:lnTo>
                  <a:lnTo>
                    <a:pt x="0" y="1940426"/>
                  </a:lnTo>
                  <a:close/>
                </a:path>
              </a:pathLst>
            </a:custGeom>
            <a:noFill/>
            <a:ln w="3175">
              <a:solidFill>
                <a:srgbClr val="D5B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  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E759961-4727-7332-E792-1C6FCC53F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88" y="0"/>
            <a:ext cx="5601465" cy="5448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0C47CA-BE32-2F86-4F67-65EC9E918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10" y="0"/>
            <a:ext cx="5601464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65158AC-1256-82C4-E49F-FA526DCADDEA}"/>
              </a:ext>
            </a:extLst>
          </p:cNvPr>
          <p:cNvGrpSpPr/>
          <p:nvPr/>
        </p:nvGrpSpPr>
        <p:grpSpPr>
          <a:xfrm>
            <a:off x="-2" y="-117510"/>
            <a:ext cx="798898" cy="7294305"/>
            <a:chOff x="-6" y="-374365"/>
            <a:chExt cx="4629758" cy="1450397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540D6ABD-B5AD-A771-26A2-40730D93CDF2}"/>
                </a:ext>
              </a:extLst>
            </p:cNvPr>
            <p:cNvSpPr/>
            <p:nvPr/>
          </p:nvSpPr>
          <p:spPr>
            <a:xfrm>
              <a:off x="0" y="142360"/>
              <a:ext cx="4629752" cy="13056707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372E48-F113-76F8-4C82-832A253F5B08}"/>
                </a:ext>
              </a:extLst>
            </p:cNvPr>
            <p:cNvSpPr/>
            <p:nvPr/>
          </p:nvSpPr>
          <p:spPr>
            <a:xfrm>
              <a:off x="-6" y="-374365"/>
              <a:ext cx="4629752" cy="1450397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2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502D69-559E-D8F5-3B85-7A79C179C6B7}"/>
              </a:ext>
            </a:extLst>
          </p:cNvPr>
          <p:cNvGrpSpPr/>
          <p:nvPr/>
        </p:nvGrpSpPr>
        <p:grpSpPr>
          <a:xfrm>
            <a:off x="798896" y="142360"/>
            <a:ext cx="3998316" cy="798897"/>
            <a:chOff x="798896" y="142360"/>
            <a:chExt cx="3998316" cy="798897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FF517157-556A-33ED-2389-57F350D5545F}"/>
                </a:ext>
              </a:extLst>
            </p:cNvPr>
            <p:cNvSpPr/>
            <p:nvPr/>
          </p:nvSpPr>
          <p:spPr>
            <a:xfrm rot="5400000">
              <a:off x="2398605" y="-1457349"/>
              <a:ext cx="798897" cy="399831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577516-5FD1-821C-CE33-3E8EF24B625D}"/>
                </a:ext>
              </a:extLst>
            </p:cNvPr>
            <p:cNvSpPr/>
            <p:nvPr/>
          </p:nvSpPr>
          <p:spPr>
            <a:xfrm>
              <a:off x="1009743" y="269443"/>
              <a:ext cx="357662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Lead Generation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2CD48E1-6349-82A9-C4B7-9F8FC6E80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4" t="34816" r="79271" b="27879"/>
          <a:stretch/>
        </p:blipFill>
        <p:spPr>
          <a:xfrm>
            <a:off x="1074446" y="1068340"/>
            <a:ext cx="3268954" cy="56295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9B8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C6456D-A0C7-FD95-59FC-52529FB5B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649" y="1068339"/>
            <a:ext cx="3654051" cy="5629571"/>
          </a:xfrm>
          <a:prstGeom prst="rect">
            <a:avLst/>
          </a:prstGeom>
          <a:ln>
            <a:solidFill>
              <a:srgbClr val="E9B878"/>
            </a:solidFill>
          </a:ln>
          <a:effectLst/>
        </p:spPr>
      </p:pic>
      <p:pic>
        <p:nvPicPr>
          <p:cNvPr id="15" name="Picture 6" descr="C:\Documents and Settings\JJ\Desktop\Review\Screenshots Mahindra &amp; Glen\Screenshots\Glen\Glen FB Video View Chimney.JPG">
            <a:extLst>
              <a:ext uri="{FF2B5EF4-FFF2-40B4-BE49-F238E27FC236}">
                <a16:creationId xmlns:a16="http://schemas.microsoft.com/office/drawing/2014/main" id="{63EC76B6-FC9D-F538-C566-6C154FEC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949" y="1017538"/>
            <a:ext cx="3819151" cy="56912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9B8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42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3292A6-3D87-2101-C866-E3C4B2A04B17}"/>
              </a:ext>
            </a:extLst>
          </p:cNvPr>
          <p:cNvGrpSpPr/>
          <p:nvPr/>
        </p:nvGrpSpPr>
        <p:grpSpPr>
          <a:xfrm>
            <a:off x="-2" y="-117510"/>
            <a:ext cx="798898" cy="7294305"/>
            <a:chOff x="-6" y="-374365"/>
            <a:chExt cx="4629758" cy="14503971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70CF3F3F-A96D-4102-636E-9932011A96E4}"/>
                </a:ext>
              </a:extLst>
            </p:cNvPr>
            <p:cNvSpPr/>
            <p:nvPr/>
          </p:nvSpPr>
          <p:spPr>
            <a:xfrm>
              <a:off x="0" y="142360"/>
              <a:ext cx="4629752" cy="13056707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07E219-8069-A9FB-A5D7-6D2A7C5ADAA4}"/>
                </a:ext>
              </a:extLst>
            </p:cNvPr>
            <p:cNvSpPr/>
            <p:nvPr/>
          </p:nvSpPr>
          <p:spPr>
            <a:xfrm>
              <a:off x="-6" y="-374365"/>
              <a:ext cx="4629752" cy="1450397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2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C61CE9-4E36-E8C6-22F7-238714BD1F00}"/>
              </a:ext>
            </a:extLst>
          </p:cNvPr>
          <p:cNvGrpSpPr/>
          <p:nvPr/>
        </p:nvGrpSpPr>
        <p:grpSpPr>
          <a:xfrm>
            <a:off x="728420" y="142360"/>
            <a:ext cx="4139275" cy="798897"/>
            <a:chOff x="728420" y="142360"/>
            <a:chExt cx="4139275" cy="79889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44084B1-6FB5-2B41-E9AC-A2E7DBD63B36}"/>
                </a:ext>
              </a:extLst>
            </p:cNvPr>
            <p:cNvSpPr/>
            <p:nvPr/>
          </p:nvSpPr>
          <p:spPr>
            <a:xfrm rot="5400000">
              <a:off x="2398605" y="-1457349"/>
              <a:ext cx="798897" cy="399831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48184FA-EF70-EEA4-B06A-E81345A1B46C}"/>
                </a:ext>
              </a:extLst>
            </p:cNvPr>
            <p:cNvSpPr/>
            <p:nvPr/>
          </p:nvSpPr>
          <p:spPr>
            <a:xfrm>
              <a:off x="728420" y="269443"/>
              <a:ext cx="413927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Social Media Campaign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E3B81B0-F3DD-F54D-4ABE-5BA4AC0C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1240" r="8177" b="14617"/>
          <a:stretch/>
        </p:blipFill>
        <p:spPr>
          <a:xfrm>
            <a:off x="3637814" y="2541654"/>
            <a:ext cx="2627729" cy="405612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360573-6AB0-53FB-D810-B668A6646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6" t="13238" r="14066" b="14190"/>
          <a:stretch/>
        </p:blipFill>
        <p:spPr>
          <a:xfrm>
            <a:off x="947800" y="2541654"/>
            <a:ext cx="2541110" cy="405612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76CACE-607A-1DDC-1861-E3F97A54C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47" y="2541654"/>
            <a:ext cx="2627729" cy="40561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03C73-1064-40E5-2D82-CB77589968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r="8107" b="14706"/>
          <a:stretch/>
        </p:blipFill>
        <p:spPr>
          <a:xfrm>
            <a:off x="9191080" y="2541654"/>
            <a:ext cx="2627730" cy="40561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682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任意多边形: 形状 42"/>
          <p:cNvSpPr/>
          <p:nvPr/>
        </p:nvSpPr>
        <p:spPr>
          <a:xfrm flipV="1">
            <a:off x="0" y="0"/>
            <a:ext cx="2077720" cy="80835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2" name="任意多边形: 形状 42"/>
          <p:cNvSpPr/>
          <p:nvPr/>
        </p:nvSpPr>
        <p:spPr>
          <a:xfrm rot="5400000" flipV="1">
            <a:off x="11362055" y="6099810"/>
            <a:ext cx="1137920" cy="52133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286250" y="394335"/>
            <a:ext cx="343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gradFill>
                  <a:gsLst>
                    <a:gs pos="0">
                      <a:srgbClr val="EAD9C5"/>
                    </a:gs>
                    <a:gs pos="100000">
                      <a:schemeClr val="bg1"/>
                    </a:gs>
                  </a:gsLst>
                  <a:lin ang="16200000" scaled="0"/>
                </a:gradFill>
                <a:cs typeface="+mn-ea"/>
                <a:sym typeface="+mn-lt"/>
              </a:rPr>
              <a:t>SERVICES</a:t>
            </a:r>
            <a:endParaRPr lang="zh-CN" altLang="en-US" b="1" spc="300" dirty="0">
              <a:gradFill>
                <a:gsLst>
                  <a:gs pos="0">
                    <a:srgbClr val="EAD9C5"/>
                  </a:gs>
                  <a:gs pos="100000">
                    <a:schemeClr val="bg1"/>
                  </a:gs>
                </a:gsLst>
                <a:lin ang="16200000" scaled="0"/>
              </a:gradFill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 rot="17100000">
            <a:off x="893800" y="1262403"/>
            <a:ext cx="1664895" cy="1307790"/>
            <a:chOff x="5384801" y="2874888"/>
            <a:chExt cx="1422919" cy="1117675"/>
          </a:xfrm>
          <a:gradFill>
            <a:gsLst>
              <a:gs pos="0">
                <a:srgbClr val="6D3AAF"/>
              </a:gs>
              <a:gs pos="30000">
                <a:srgbClr val="1A128F">
                  <a:alpha val="58000"/>
                </a:srgbClr>
              </a:gs>
              <a:gs pos="60000">
                <a:srgbClr val="256AAE"/>
              </a:gs>
              <a:gs pos="84000">
                <a:srgbClr val="95AEB8">
                  <a:alpha val="78000"/>
                </a:srgb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</p:grpSpPr>
        <p:sp>
          <p:nvSpPr>
            <p:cNvPr id="23" name="Freeform 1039"/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1040"/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</a:path>
              </a:pathLst>
            </a:custGeom>
            <a:gradFill>
              <a:gsLst>
                <a:gs pos="0">
                  <a:srgbClr val="B49374"/>
                </a:gs>
                <a:gs pos="100000">
                  <a:srgbClr val="EAD2B8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reeform 1041"/>
            <p:cNvSpPr>
              <a:spLocks noEditPoints="1"/>
            </p:cNvSpPr>
            <p:nvPr/>
          </p:nvSpPr>
          <p:spPr bwMode="auto">
            <a:xfrm>
              <a:off x="5569470" y="2874888"/>
              <a:ext cx="1238250" cy="965200"/>
            </a:xfrm>
            <a:custGeom>
              <a:avLst/>
              <a:gdLst>
                <a:gd name="T0" fmla="*/ 0 w 780"/>
                <a:gd name="T1" fmla="*/ 164 h 608"/>
                <a:gd name="T2" fmla="*/ 279 w 780"/>
                <a:gd name="T3" fmla="*/ 0 h 608"/>
                <a:gd name="T4" fmla="*/ 780 w 780"/>
                <a:gd name="T5" fmla="*/ 608 h 608"/>
                <a:gd name="T6" fmla="*/ 62 w 780"/>
                <a:gd name="T7" fmla="*/ 479 h 608"/>
                <a:gd name="T8" fmla="*/ 0 w 780"/>
                <a:gd name="T9" fmla="*/ 164 h 608"/>
                <a:gd name="T10" fmla="*/ 274 w 780"/>
                <a:gd name="T11" fmla="*/ 29 h 608"/>
                <a:gd name="T12" fmla="*/ 25 w 780"/>
                <a:gd name="T13" fmla="*/ 175 h 608"/>
                <a:gd name="T14" fmla="*/ 81 w 780"/>
                <a:gd name="T15" fmla="*/ 460 h 608"/>
                <a:gd name="T16" fmla="*/ 726 w 780"/>
                <a:gd name="T17" fmla="*/ 577 h 608"/>
                <a:gd name="T18" fmla="*/ 274 w 780"/>
                <a:gd name="T19" fmla="*/ 2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0" h="608">
                  <a:moveTo>
                    <a:pt x="0" y="164"/>
                  </a:moveTo>
                  <a:lnTo>
                    <a:pt x="279" y="0"/>
                  </a:lnTo>
                  <a:lnTo>
                    <a:pt x="780" y="608"/>
                  </a:lnTo>
                  <a:lnTo>
                    <a:pt x="62" y="479"/>
                  </a:lnTo>
                  <a:lnTo>
                    <a:pt x="0" y="164"/>
                  </a:lnTo>
                  <a:close/>
                  <a:moveTo>
                    <a:pt x="274" y="29"/>
                  </a:moveTo>
                  <a:lnTo>
                    <a:pt x="25" y="175"/>
                  </a:lnTo>
                  <a:lnTo>
                    <a:pt x="81" y="460"/>
                  </a:lnTo>
                  <a:lnTo>
                    <a:pt x="726" y="577"/>
                  </a:lnTo>
                  <a:lnTo>
                    <a:pt x="274" y="29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Freeform 1042"/>
            <p:cNvSpPr/>
            <p:nvPr/>
          </p:nvSpPr>
          <p:spPr bwMode="auto">
            <a:xfrm>
              <a:off x="5991745" y="2893938"/>
              <a:ext cx="784225" cy="936625"/>
            </a:xfrm>
            <a:custGeom>
              <a:avLst/>
              <a:gdLst>
                <a:gd name="T0" fmla="*/ 0 w 494"/>
                <a:gd name="T1" fmla="*/ 4 h 590"/>
                <a:gd name="T2" fmla="*/ 21 w 494"/>
                <a:gd name="T3" fmla="*/ 0 h 590"/>
                <a:gd name="T4" fmla="*/ 81 w 494"/>
                <a:gd name="T5" fmla="*/ 307 h 590"/>
                <a:gd name="T6" fmla="*/ 494 w 494"/>
                <a:gd name="T7" fmla="*/ 572 h 590"/>
                <a:gd name="T8" fmla="*/ 481 w 494"/>
                <a:gd name="T9" fmla="*/ 590 h 590"/>
                <a:gd name="T10" fmla="*/ 61 w 494"/>
                <a:gd name="T11" fmla="*/ 321 h 590"/>
                <a:gd name="T12" fmla="*/ 0 w 494"/>
                <a:gd name="T13" fmla="*/ 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590">
                  <a:moveTo>
                    <a:pt x="0" y="4"/>
                  </a:moveTo>
                  <a:lnTo>
                    <a:pt x="21" y="0"/>
                  </a:lnTo>
                  <a:lnTo>
                    <a:pt x="81" y="307"/>
                  </a:lnTo>
                  <a:lnTo>
                    <a:pt x="494" y="572"/>
                  </a:lnTo>
                  <a:lnTo>
                    <a:pt x="481" y="590"/>
                  </a:lnTo>
                  <a:lnTo>
                    <a:pt x="61" y="3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043"/>
            <p:cNvSpPr/>
            <p:nvPr/>
          </p:nvSpPr>
          <p:spPr bwMode="auto">
            <a:xfrm>
              <a:off x="5672138" y="3368675"/>
              <a:ext cx="438150" cy="258763"/>
            </a:xfrm>
            <a:custGeom>
              <a:avLst/>
              <a:gdLst>
                <a:gd name="T0" fmla="*/ 0 w 276"/>
                <a:gd name="T1" fmla="*/ 144 h 163"/>
                <a:gd name="T2" fmla="*/ 266 w 276"/>
                <a:gd name="T3" fmla="*/ 0 h 163"/>
                <a:gd name="T4" fmla="*/ 276 w 276"/>
                <a:gd name="T5" fmla="*/ 20 h 163"/>
                <a:gd name="T6" fmla="*/ 9 w 276"/>
                <a:gd name="T7" fmla="*/ 163 h 163"/>
                <a:gd name="T8" fmla="*/ 0 w 276"/>
                <a:gd name="T9" fmla="*/ 14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63">
                  <a:moveTo>
                    <a:pt x="0" y="144"/>
                  </a:moveTo>
                  <a:lnTo>
                    <a:pt x="266" y="0"/>
                  </a:lnTo>
                  <a:lnTo>
                    <a:pt x="276" y="20"/>
                  </a:lnTo>
                  <a:lnTo>
                    <a:pt x="9" y="16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77545" y="2778311"/>
            <a:ext cx="1981200" cy="711200"/>
            <a:chOff x="2408" y="3190"/>
            <a:chExt cx="3120" cy="1121"/>
          </a:xfrm>
        </p:grpSpPr>
        <p:sp>
          <p:nvSpPr>
            <p:cNvPr id="20501" name="TextBox 45"/>
            <p:cNvSpPr txBox="1"/>
            <p:nvPr/>
          </p:nvSpPr>
          <p:spPr>
            <a:xfrm>
              <a:off x="2408" y="3190"/>
              <a:ext cx="3120" cy="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b" anchorCtr="1"/>
            <a:lstStyle/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PRINT MEDIA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502" name="TextBox 46"/>
            <p:cNvSpPr txBox="1"/>
            <p:nvPr/>
          </p:nvSpPr>
          <p:spPr>
            <a:xfrm>
              <a:off x="2408" y="3853"/>
              <a:ext cx="2977" cy="45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1"/>
            <a:lstStyle/>
            <a:p>
              <a:pPr algn="ctr" eaLnBrk="1" hangingPunct="1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441700" y="2778311"/>
            <a:ext cx="1981200" cy="711200"/>
            <a:chOff x="2408" y="3190"/>
            <a:chExt cx="3120" cy="1121"/>
          </a:xfrm>
        </p:grpSpPr>
        <p:sp>
          <p:nvSpPr>
            <p:cNvPr id="5" name="TextBox 45"/>
            <p:cNvSpPr txBox="1"/>
            <p:nvPr/>
          </p:nvSpPr>
          <p:spPr>
            <a:xfrm>
              <a:off x="2408" y="3190"/>
              <a:ext cx="3120" cy="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b" anchorCtr="1"/>
            <a:lstStyle/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ELECTRONIC MEDIA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" name="TextBox 46"/>
            <p:cNvSpPr txBox="1"/>
            <p:nvPr/>
          </p:nvSpPr>
          <p:spPr>
            <a:xfrm>
              <a:off x="2408" y="3853"/>
              <a:ext cx="2977" cy="45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1"/>
            <a:lstStyle/>
            <a:p>
              <a:pPr algn="ctr" eaLnBrk="1" hangingPunct="1">
                <a:lnSpc>
                  <a:spcPct val="120000"/>
                </a:lnSpc>
              </a:pPr>
              <a:b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</a:b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381115" y="2778311"/>
            <a:ext cx="1981200" cy="711200"/>
            <a:chOff x="2408" y="3190"/>
            <a:chExt cx="3120" cy="1121"/>
          </a:xfrm>
        </p:grpSpPr>
        <p:sp>
          <p:nvSpPr>
            <p:cNvPr id="8" name="TextBox 45"/>
            <p:cNvSpPr txBox="1"/>
            <p:nvPr/>
          </p:nvSpPr>
          <p:spPr>
            <a:xfrm>
              <a:off x="2408" y="3190"/>
              <a:ext cx="3120" cy="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b" anchorCtr="1"/>
            <a:lstStyle/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DIGITAL MEDIA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TextBox 46"/>
            <p:cNvSpPr txBox="1"/>
            <p:nvPr/>
          </p:nvSpPr>
          <p:spPr>
            <a:xfrm>
              <a:off x="2408" y="3853"/>
              <a:ext cx="2977" cy="45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1"/>
            <a:lstStyle/>
            <a:p>
              <a:pPr algn="ctr" eaLnBrk="1" hangingPunct="1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17100000">
            <a:off x="3517620" y="1123973"/>
            <a:ext cx="1664895" cy="1307790"/>
            <a:chOff x="5384801" y="2874888"/>
            <a:chExt cx="1422919" cy="1117675"/>
          </a:xfrm>
          <a:gradFill>
            <a:gsLst>
              <a:gs pos="0">
                <a:srgbClr val="6D3AAF"/>
              </a:gs>
              <a:gs pos="30000">
                <a:srgbClr val="1A128F">
                  <a:alpha val="58000"/>
                </a:srgbClr>
              </a:gs>
              <a:gs pos="60000">
                <a:srgbClr val="256AAE"/>
              </a:gs>
              <a:gs pos="84000">
                <a:srgbClr val="95AEB8">
                  <a:alpha val="78000"/>
                </a:srgb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</p:grpSpPr>
        <p:sp>
          <p:nvSpPr>
            <p:cNvPr id="11" name="Freeform 1039"/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Freeform 1040"/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</a:path>
              </a:pathLst>
            </a:custGeom>
            <a:gradFill>
              <a:gsLst>
                <a:gs pos="0">
                  <a:srgbClr val="B49374"/>
                </a:gs>
                <a:gs pos="100000">
                  <a:srgbClr val="EAD2B8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reeform 1041"/>
            <p:cNvSpPr>
              <a:spLocks noEditPoints="1"/>
            </p:cNvSpPr>
            <p:nvPr/>
          </p:nvSpPr>
          <p:spPr bwMode="auto">
            <a:xfrm>
              <a:off x="5569470" y="2874888"/>
              <a:ext cx="1238250" cy="965200"/>
            </a:xfrm>
            <a:custGeom>
              <a:avLst/>
              <a:gdLst>
                <a:gd name="T0" fmla="*/ 0 w 780"/>
                <a:gd name="T1" fmla="*/ 164 h 608"/>
                <a:gd name="T2" fmla="*/ 279 w 780"/>
                <a:gd name="T3" fmla="*/ 0 h 608"/>
                <a:gd name="T4" fmla="*/ 780 w 780"/>
                <a:gd name="T5" fmla="*/ 608 h 608"/>
                <a:gd name="T6" fmla="*/ 62 w 780"/>
                <a:gd name="T7" fmla="*/ 479 h 608"/>
                <a:gd name="T8" fmla="*/ 0 w 780"/>
                <a:gd name="T9" fmla="*/ 164 h 608"/>
                <a:gd name="T10" fmla="*/ 274 w 780"/>
                <a:gd name="T11" fmla="*/ 29 h 608"/>
                <a:gd name="T12" fmla="*/ 25 w 780"/>
                <a:gd name="T13" fmla="*/ 175 h 608"/>
                <a:gd name="T14" fmla="*/ 81 w 780"/>
                <a:gd name="T15" fmla="*/ 460 h 608"/>
                <a:gd name="T16" fmla="*/ 726 w 780"/>
                <a:gd name="T17" fmla="*/ 577 h 608"/>
                <a:gd name="T18" fmla="*/ 274 w 780"/>
                <a:gd name="T19" fmla="*/ 2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0" h="608">
                  <a:moveTo>
                    <a:pt x="0" y="164"/>
                  </a:moveTo>
                  <a:lnTo>
                    <a:pt x="279" y="0"/>
                  </a:lnTo>
                  <a:lnTo>
                    <a:pt x="780" y="608"/>
                  </a:lnTo>
                  <a:lnTo>
                    <a:pt x="62" y="479"/>
                  </a:lnTo>
                  <a:lnTo>
                    <a:pt x="0" y="164"/>
                  </a:lnTo>
                  <a:close/>
                  <a:moveTo>
                    <a:pt x="274" y="29"/>
                  </a:moveTo>
                  <a:lnTo>
                    <a:pt x="25" y="175"/>
                  </a:lnTo>
                  <a:lnTo>
                    <a:pt x="81" y="460"/>
                  </a:lnTo>
                  <a:lnTo>
                    <a:pt x="726" y="577"/>
                  </a:lnTo>
                  <a:lnTo>
                    <a:pt x="274" y="29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1042"/>
            <p:cNvSpPr/>
            <p:nvPr/>
          </p:nvSpPr>
          <p:spPr bwMode="auto">
            <a:xfrm>
              <a:off x="5991745" y="2893938"/>
              <a:ext cx="784225" cy="936625"/>
            </a:xfrm>
            <a:custGeom>
              <a:avLst/>
              <a:gdLst>
                <a:gd name="T0" fmla="*/ 0 w 494"/>
                <a:gd name="T1" fmla="*/ 4 h 590"/>
                <a:gd name="T2" fmla="*/ 21 w 494"/>
                <a:gd name="T3" fmla="*/ 0 h 590"/>
                <a:gd name="T4" fmla="*/ 81 w 494"/>
                <a:gd name="T5" fmla="*/ 307 h 590"/>
                <a:gd name="T6" fmla="*/ 494 w 494"/>
                <a:gd name="T7" fmla="*/ 572 h 590"/>
                <a:gd name="T8" fmla="*/ 481 w 494"/>
                <a:gd name="T9" fmla="*/ 590 h 590"/>
                <a:gd name="T10" fmla="*/ 61 w 494"/>
                <a:gd name="T11" fmla="*/ 321 h 590"/>
                <a:gd name="T12" fmla="*/ 0 w 494"/>
                <a:gd name="T13" fmla="*/ 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590">
                  <a:moveTo>
                    <a:pt x="0" y="4"/>
                  </a:moveTo>
                  <a:lnTo>
                    <a:pt x="21" y="0"/>
                  </a:lnTo>
                  <a:lnTo>
                    <a:pt x="81" y="307"/>
                  </a:lnTo>
                  <a:lnTo>
                    <a:pt x="494" y="572"/>
                  </a:lnTo>
                  <a:lnTo>
                    <a:pt x="481" y="590"/>
                  </a:lnTo>
                  <a:lnTo>
                    <a:pt x="61" y="3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Freeform 1043"/>
            <p:cNvSpPr/>
            <p:nvPr/>
          </p:nvSpPr>
          <p:spPr bwMode="auto">
            <a:xfrm>
              <a:off x="5672138" y="3368675"/>
              <a:ext cx="438150" cy="258763"/>
            </a:xfrm>
            <a:custGeom>
              <a:avLst/>
              <a:gdLst>
                <a:gd name="T0" fmla="*/ 0 w 276"/>
                <a:gd name="T1" fmla="*/ 144 h 163"/>
                <a:gd name="T2" fmla="*/ 266 w 276"/>
                <a:gd name="T3" fmla="*/ 0 h 163"/>
                <a:gd name="T4" fmla="*/ 276 w 276"/>
                <a:gd name="T5" fmla="*/ 20 h 163"/>
                <a:gd name="T6" fmla="*/ 9 w 276"/>
                <a:gd name="T7" fmla="*/ 163 h 163"/>
                <a:gd name="T8" fmla="*/ 0 w 276"/>
                <a:gd name="T9" fmla="*/ 14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63">
                  <a:moveTo>
                    <a:pt x="0" y="144"/>
                  </a:moveTo>
                  <a:lnTo>
                    <a:pt x="266" y="0"/>
                  </a:lnTo>
                  <a:lnTo>
                    <a:pt x="276" y="20"/>
                  </a:lnTo>
                  <a:lnTo>
                    <a:pt x="9" y="16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7100000">
            <a:off x="6528790" y="1082063"/>
            <a:ext cx="1664895" cy="1307790"/>
            <a:chOff x="5384801" y="2874888"/>
            <a:chExt cx="1422919" cy="1117675"/>
          </a:xfrm>
          <a:gradFill>
            <a:gsLst>
              <a:gs pos="0">
                <a:srgbClr val="6D3AAF"/>
              </a:gs>
              <a:gs pos="30000">
                <a:srgbClr val="1A128F">
                  <a:alpha val="58000"/>
                </a:srgbClr>
              </a:gs>
              <a:gs pos="60000">
                <a:srgbClr val="256AAE"/>
              </a:gs>
              <a:gs pos="84000">
                <a:srgbClr val="95AEB8">
                  <a:alpha val="78000"/>
                </a:srgb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</p:grpSpPr>
        <p:sp>
          <p:nvSpPr>
            <p:cNvPr id="18" name="Freeform 1039"/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1040"/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</a:path>
              </a:pathLst>
            </a:custGeom>
            <a:gradFill>
              <a:gsLst>
                <a:gs pos="0">
                  <a:srgbClr val="B49374"/>
                </a:gs>
                <a:gs pos="100000">
                  <a:srgbClr val="EAD2B8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1041"/>
            <p:cNvSpPr>
              <a:spLocks noEditPoints="1"/>
            </p:cNvSpPr>
            <p:nvPr/>
          </p:nvSpPr>
          <p:spPr bwMode="auto">
            <a:xfrm>
              <a:off x="5569470" y="2874888"/>
              <a:ext cx="1238250" cy="965200"/>
            </a:xfrm>
            <a:custGeom>
              <a:avLst/>
              <a:gdLst>
                <a:gd name="T0" fmla="*/ 0 w 780"/>
                <a:gd name="T1" fmla="*/ 164 h 608"/>
                <a:gd name="T2" fmla="*/ 279 w 780"/>
                <a:gd name="T3" fmla="*/ 0 h 608"/>
                <a:gd name="T4" fmla="*/ 780 w 780"/>
                <a:gd name="T5" fmla="*/ 608 h 608"/>
                <a:gd name="T6" fmla="*/ 62 w 780"/>
                <a:gd name="T7" fmla="*/ 479 h 608"/>
                <a:gd name="T8" fmla="*/ 0 w 780"/>
                <a:gd name="T9" fmla="*/ 164 h 608"/>
                <a:gd name="T10" fmla="*/ 274 w 780"/>
                <a:gd name="T11" fmla="*/ 29 h 608"/>
                <a:gd name="T12" fmla="*/ 25 w 780"/>
                <a:gd name="T13" fmla="*/ 175 h 608"/>
                <a:gd name="T14" fmla="*/ 81 w 780"/>
                <a:gd name="T15" fmla="*/ 460 h 608"/>
                <a:gd name="T16" fmla="*/ 726 w 780"/>
                <a:gd name="T17" fmla="*/ 577 h 608"/>
                <a:gd name="T18" fmla="*/ 274 w 780"/>
                <a:gd name="T19" fmla="*/ 2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0" h="608">
                  <a:moveTo>
                    <a:pt x="0" y="164"/>
                  </a:moveTo>
                  <a:lnTo>
                    <a:pt x="279" y="0"/>
                  </a:lnTo>
                  <a:lnTo>
                    <a:pt x="780" y="608"/>
                  </a:lnTo>
                  <a:lnTo>
                    <a:pt x="62" y="479"/>
                  </a:lnTo>
                  <a:lnTo>
                    <a:pt x="0" y="164"/>
                  </a:lnTo>
                  <a:close/>
                  <a:moveTo>
                    <a:pt x="274" y="29"/>
                  </a:moveTo>
                  <a:lnTo>
                    <a:pt x="25" y="175"/>
                  </a:lnTo>
                  <a:lnTo>
                    <a:pt x="81" y="460"/>
                  </a:lnTo>
                  <a:lnTo>
                    <a:pt x="726" y="577"/>
                  </a:lnTo>
                  <a:lnTo>
                    <a:pt x="274" y="29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1042"/>
            <p:cNvSpPr/>
            <p:nvPr/>
          </p:nvSpPr>
          <p:spPr bwMode="auto">
            <a:xfrm>
              <a:off x="5991745" y="2893938"/>
              <a:ext cx="784225" cy="936625"/>
            </a:xfrm>
            <a:custGeom>
              <a:avLst/>
              <a:gdLst>
                <a:gd name="T0" fmla="*/ 0 w 494"/>
                <a:gd name="T1" fmla="*/ 4 h 590"/>
                <a:gd name="T2" fmla="*/ 21 w 494"/>
                <a:gd name="T3" fmla="*/ 0 h 590"/>
                <a:gd name="T4" fmla="*/ 81 w 494"/>
                <a:gd name="T5" fmla="*/ 307 h 590"/>
                <a:gd name="T6" fmla="*/ 494 w 494"/>
                <a:gd name="T7" fmla="*/ 572 h 590"/>
                <a:gd name="T8" fmla="*/ 481 w 494"/>
                <a:gd name="T9" fmla="*/ 590 h 590"/>
                <a:gd name="T10" fmla="*/ 61 w 494"/>
                <a:gd name="T11" fmla="*/ 321 h 590"/>
                <a:gd name="T12" fmla="*/ 0 w 494"/>
                <a:gd name="T13" fmla="*/ 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590">
                  <a:moveTo>
                    <a:pt x="0" y="4"/>
                  </a:moveTo>
                  <a:lnTo>
                    <a:pt x="21" y="0"/>
                  </a:lnTo>
                  <a:lnTo>
                    <a:pt x="81" y="307"/>
                  </a:lnTo>
                  <a:lnTo>
                    <a:pt x="494" y="572"/>
                  </a:lnTo>
                  <a:lnTo>
                    <a:pt x="481" y="590"/>
                  </a:lnTo>
                  <a:lnTo>
                    <a:pt x="61" y="3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Freeform 1043"/>
            <p:cNvSpPr/>
            <p:nvPr/>
          </p:nvSpPr>
          <p:spPr bwMode="auto">
            <a:xfrm>
              <a:off x="5672138" y="3368675"/>
              <a:ext cx="438150" cy="258763"/>
            </a:xfrm>
            <a:custGeom>
              <a:avLst/>
              <a:gdLst>
                <a:gd name="T0" fmla="*/ 0 w 276"/>
                <a:gd name="T1" fmla="*/ 144 h 163"/>
                <a:gd name="T2" fmla="*/ 266 w 276"/>
                <a:gd name="T3" fmla="*/ 0 h 163"/>
                <a:gd name="T4" fmla="*/ 276 w 276"/>
                <a:gd name="T5" fmla="*/ 20 h 163"/>
                <a:gd name="T6" fmla="*/ 9 w 276"/>
                <a:gd name="T7" fmla="*/ 163 h 163"/>
                <a:gd name="T8" fmla="*/ 0 w 276"/>
                <a:gd name="T9" fmla="*/ 14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63">
                  <a:moveTo>
                    <a:pt x="0" y="144"/>
                  </a:moveTo>
                  <a:lnTo>
                    <a:pt x="266" y="0"/>
                  </a:lnTo>
                  <a:lnTo>
                    <a:pt x="276" y="20"/>
                  </a:lnTo>
                  <a:lnTo>
                    <a:pt x="9" y="16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组合 6">
            <a:extLst>
              <a:ext uri="{FF2B5EF4-FFF2-40B4-BE49-F238E27FC236}">
                <a16:creationId xmlns:a16="http://schemas.microsoft.com/office/drawing/2014/main" id="{F5A589FA-3E1A-9F99-ECBF-9BE10E40B1FD}"/>
              </a:ext>
            </a:extLst>
          </p:cNvPr>
          <p:cNvGrpSpPr/>
          <p:nvPr/>
        </p:nvGrpSpPr>
        <p:grpSpPr>
          <a:xfrm>
            <a:off x="8917005" y="2778310"/>
            <a:ext cx="1981200" cy="711200"/>
            <a:chOff x="2408" y="3190"/>
            <a:chExt cx="3120" cy="1121"/>
          </a:xfrm>
        </p:grpSpPr>
        <p:sp>
          <p:nvSpPr>
            <p:cNvPr id="29" name="TextBox 45">
              <a:extLst>
                <a:ext uri="{FF2B5EF4-FFF2-40B4-BE49-F238E27FC236}">
                  <a16:creationId xmlns:a16="http://schemas.microsoft.com/office/drawing/2014/main" id="{5E3DD43B-C866-E34D-EDD0-8CA3F4754070}"/>
                </a:ext>
              </a:extLst>
            </p:cNvPr>
            <p:cNvSpPr txBox="1"/>
            <p:nvPr/>
          </p:nvSpPr>
          <p:spPr>
            <a:xfrm>
              <a:off x="2408" y="3190"/>
              <a:ext cx="3120" cy="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b" anchorCtr="1"/>
            <a:lstStyle/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OUTDOOR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0" name="TextBox 46">
              <a:extLst>
                <a:ext uri="{FF2B5EF4-FFF2-40B4-BE49-F238E27FC236}">
                  <a16:creationId xmlns:a16="http://schemas.microsoft.com/office/drawing/2014/main" id="{2EE6F850-11C2-6EE9-0C71-1E41EE6CABBC}"/>
                </a:ext>
              </a:extLst>
            </p:cNvPr>
            <p:cNvSpPr txBox="1"/>
            <p:nvPr/>
          </p:nvSpPr>
          <p:spPr>
            <a:xfrm>
              <a:off x="2408" y="3853"/>
              <a:ext cx="2977" cy="45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1"/>
            <a:lstStyle/>
            <a:p>
              <a:pPr algn="ctr" eaLnBrk="1" hangingPunct="1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16">
            <a:extLst>
              <a:ext uri="{FF2B5EF4-FFF2-40B4-BE49-F238E27FC236}">
                <a16:creationId xmlns:a16="http://schemas.microsoft.com/office/drawing/2014/main" id="{26AB1E20-813F-E034-7492-5726A60F6AD1}"/>
              </a:ext>
            </a:extLst>
          </p:cNvPr>
          <p:cNvGrpSpPr/>
          <p:nvPr/>
        </p:nvGrpSpPr>
        <p:grpSpPr>
          <a:xfrm rot="17100000">
            <a:off x="9064680" y="1082062"/>
            <a:ext cx="1664895" cy="1307790"/>
            <a:chOff x="5384801" y="2874888"/>
            <a:chExt cx="1422919" cy="1117675"/>
          </a:xfrm>
          <a:gradFill>
            <a:gsLst>
              <a:gs pos="0">
                <a:srgbClr val="6D3AAF"/>
              </a:gs>
              <a:gs pos="30000">
                <a:srgbClr val="1A128F">
                  <a:alpha val="58000"/>
                </a:srgbClr>
              </a:gs>
              <a:gs pos="60000">
                <a:srgbClr val="256AAE"/>
              </a:gs>
              <a:gs pos="84000">
                <a:srgbClr val="95AEB8">
                  <a:alpha val="78000"/>
                </a:srgb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</p:grpSpPr>
        <p:sp>
          <p:nvSpPr>
            <p:cNvPr id="32" name="Freeform 1039">
              <a:extLst>
                <a:ext uri="{FF2B5EF4-FFF2-40B4-BE49-F238E27FC236}">
                  <a16:creationId xmlns:a16="http://schemas.microsoft.com/office/drawing/2014/main" id="{EEB6C320-F23E-60CD-F8BE-8D3EE664F913}"/>
                </a:ext>
              </a:extLst>
            </p:cNvPr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reeform 1040">
              <a:extLst>
                <a:ext uri="{FF2B5EF4-FFF2-40B4-BE49-F238E27FC236}">
                  <a16:creationId xmlns:a16="http://schemas.microsoft.com/office/drawing/2014/main" id="{C1A1A652-EF2C-8947-FEEF-C0F0452CC8C6}"/>
                </a:ext>
              </a:extLst>
            </p:cNvPr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</a:path>
              </a:pathLst>
            </a:custGeom>
            <a:gradFill>
              <a:gsLst>
                <a:gs pos="0">
                  <a:srgbClr val="B49374"/>
                </a:gs>
                <a:gs pos="100000">
                  <a:srgbClr val="EAD2B8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Freeform 1041">
              <a:extLst>
                <a:ext uri="{FF2B5EF4-FFF2-40B4-BE49-F238E27FC236}">
                  <a16:creationId xmlns:a16="http://schemas.microsoft.com/office/drawing/2014/main" id="{99ECDE1E-DAD7-5EFD-8730-2C03D0C40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9470" y="2874888"/>
              <a:ext cx="1238250" cy="965200"/>
            </a:xfrm>
            <a:custGeom>
              <a:avLst/>
              <a:gdLst>
                <a:gd name="T0" fmla="*/ 0 w 780"/>
                <a:gd name="T1" fmla="*/ 164 h 608"/>
                <a:gd name="T2" fmla="*/ 279 w 780"/>
                <a:gd name="T3" fmla="*/ 0 h 608"/>
                <a:gd name="T4" fmla="*/ 780 w 780"/>
                <a:gd name="T5" fmla="*/ 608 h 608"/>
                <a:gd name="T6" fmla="*/ 62 w 780"/>
                <a:gd name="T7" fmla="*/ 479 h 608"/>
                <a:gd name="T8" fmla="*/ 0 w 780"/>
                <a:gd name="T9" fmla="*/ 164 h 608"/>
                <a:gd name="T10" fmla="*/ 274 w 780"/>
                <a:gd name="T11" fmla="*/ 29 h 608"/>
                <a:gd name="T12" fmla="*/ 25 w 780"/>
                <a:gd name="T13" fmla="*/ 175 h 608"/>
                <a:gd name="T14" fmla="*/ 81 w 780"/>
                <a:gd name="T15" fmla="*/ 460 h 608"/>
                <a:gd name="T16" fmla="*/ 726 w 780"/>
                <a:gd name="T17" fmla="*/ 577 h 608"/>
                <a:gd name="T18" fmla="*/ 274 w 780"/>
                <a:gd name="T19" fmla="*/ 2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0" h="608">
                  <a:moveTo>
                    <a:pt x="0" y="164"/>
                  </a:moveTo>
                  <a:lnTo>
                    <a:pt x="279" y="0"/>
                  </a:lnTo>
                  <a:lnTo>
                    <a:pt x="780" y="608"/>
                  </a:lnTo>
                  <a:lnTo>
                    <a:pt x="62" y="479"/>
                  </a:lnTo>
                  <a:lnTo>
                    <a:pt x="0" y="164"/>
                  </a:lnTo>
                  <a:close/>
                  <a:moveTo>
                    <a:pt x="274" y="29"/>
                  </a:moveTo>
                  <a:lnTo>
                    <a:pt x="25" y="175"/>
                  </a:lnTo>
                  <a:lnTo>
                    <a:pt x="81" y="460"/>
                  </a:lnTo>
                  <a:lnTo>
                    <a:pt x="726" y="577"/>
                  </a:lnTo>
                  <a:lnTo>
                    <a:pt x="274" y="29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Freeform 1042">
              <a:extLst>
                <a:ext uri="{FF2B5EF4-FFF2-40B4-BE49-F238E27FC236}">
                  <a16:creationId xmlns:a16="http://schemas.microsoft.com/office/drawing/2014/main" id="{8924C91F-70D6-18D4-EF38-9825A3E32A73}"/>
                </a:ext>
              </a:extLst>
            </p:cNvPr>
            <p:cNvSpPr/>
            <p:nvPr/>
          </p:nvSpPr>
          <p:spPr bwMode="auto">
            <a:xfrm>
              <a:off x="5991745" y="2893938"/>
              <a:ext cx="784225" cy="936625"/>
            </a:xfrm>
            <a:custGeom>
              <a:avLst/>
              <a:gdLst>
                <a:gd name="T0" fmla="*/ 0 w 494"/>
                <a:gd name="T1" fmla="*/ 4 h 590"/>
                <a:gd name="T2" fmla="*/ 21 w 494"/>
                <a:gd name="T3" fmla="*/ 0 h 590"/>
                <a:gd name="T4" fmla="*/ 81 w 494"/>
                <a:gd name="T5" fmla="*/ 307 h 590"/>
                <a:gd name="T6" fmla="*/ 494 w 494"/>
                <a:gd name="T7" fmla="*/ 572 h 590"/>
                <a:gd name="T8" fmla="*/ 481 w 494"/>
                <a:gd name="T9" fmla="*/ 590 h 590"/>
                <a:gd name="T10" fmla="*/ 61 w 494"/>
                <a:gd name="T11" fmla="*/ 321 h 590"/>
                <a:gd name="T12" fmla="*/ 0 w 494"/>
                <a:gd name="T13" fmla="*/ 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590">
                  <a:moveTo>
                    <a:pt x="0" y="4"/>
                  </a:moveTo>
                  <a:lnTo>
                    <a:pt x="21" y="0"/>
                  </a:lnTo>
                  <a:lnTo>
                    <a:pt x="81" y="307"/>
                  </a:lnTo>
                  <a:lnTo>
                    <a:pt x="494" y="572"/>
                  </a:lnTo>
                  <a:lnTo>
                    <a:pt x="481" y="590"/>
                  </a:lnTo>
                  <a:lnTo>
                    <a:pt x="61" y="3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Freeform 1043">
              <a:extLst>
                <a:ext uri="{FF2B5EF4-FFF2-40B4-BE49-F238E27FC236}">
                  <a16:creationId xmlns:a16="http://schemas.microsoft.com/office/drawing/2014/main" id="{CF9A4A56-9E65-AB68-D251-A505DD3439FC}"/>
                </a:ext>
              </a:extLst>
            </p:cNvPr>
            <p:cNvSpPr/>
            <p:nvPr/>
          </p:nvSpPr>
          <p:spPr bwMode="auto">
            <a:xfrm>
              <a:off x="5672138" y="3368675"/>
              <a:ext cx="438150" cy="258763"/>
            </a:xfrm>
            <a:custGeom>
              <a:avLst/>
              <a:gdLst>
                <a:gd name="T0" fmla="*/ 0 w 276"/>
                <a:gd name="T1" fmla="*/ 144 h 163"/>
                <a:gd name="T2" fmla="*/ 266 w 276"/>
                <a:gd name="T3" fmla="*/ 0 h 163"/>
                <a:gd name="T4" fmla="*/ 276 w 276"/>
                <a:gd name="T5" fmla="*/ 20 h 163"/>
                <a:gd name="T6" fmla="*/ 9 w 276"/>
                <a:gd name="T7" fmla="*/ 163 h 163"/>
                <a:gd name="T8" fmla="*/ 0 w 276"/>
                <a:gd name="T9" fmla="*/ 14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63">
                  <a:moveTo>
                    <a:pt x="0" y="144"/>
                  </a:moveTo>
                  <a:lnTo>
                    <a:pt x="266" y="0"/>
                  </a:lnTo>
                  <a:lnTo>
                    <a:pt x="276" y="20"/>
                  </a:lnTo>
                  <a:lnTo>
                    <a:pt x="9" y="16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7" name="组合 21">
            <a:extLst>
              <a:ext uri="{FF2B5EF4-FFF2-40B4-BE49-F238E27FC236}">
                <a16:creationId xmlns:a16="http://schemas.microsoft.com/office/drawing/2014/main" id="{087F3638-E1E5-15DD-95E6-18F6C2AB68CD}"/>
              </a:ext>
            </a:extLst>
          </p:cNvPr>
          <p:cNvGrpSpPr/>
          <p:nvPr/>
        </p:nvGrpSpPr>
        <p:grpSpPr>
          <a:xfrm rot="17100000">
            <a:off x="795687" y="3942540"/>
            <a:ext cx="1664895" cy="1307790"/>
            <a:chOff x="5384801" y="2874888"/>
            <a:chExt cx="1422919" cy="1117675"/>
          </a:xfrm>
          <a:gradFill>
            <a:gsLst>
              <a:gs pos="0">
                <a:srgbClr val="6D3AAF"/>
              </a:gs>
              <a:gs pos="30000">
                <a:srgbClr val="1A128F">
                  <a:alpha val="58000"/>
                </a:srgbClr>
              </a:gs>
              <a:gs pos="60000">
                <a:srgbClr val="256AAE"/>
              </a:gs>
              <a:gs pos="84000">
                <a:srgbClr val="95AEB8">
                  <a:alpha val="78000"/>
                </a:srgb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</p:grpSpPr>
        <p:sp>
          <p:nvSpPr>
            <p:cNvPr id="38" name="Freeform 1039">
              <a:extLst>
                <a:ext uri="{FF2B5EF4-FFF2-40B4-BE49-F238E27FC236}">
                  <a16:creationId xmlns:a16="http://schemas.microsoft.com/office/drawing/2014/main" id="{E6C18DBE-4A2A-C9ED-A68F-F40501B93680}"/>
                </a:ext>
              </a:extLst>
            </p:cNvPr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Freeform 1040">
              <a:extLst>
                <a:ext uri="{FF2B5EF4-FFF2-40B4-BE49-F238E27FC236}">
                  <a16:creationId xmlns:a16="http://schemas.microsoft.com/office/drawing/2014/main" id="{03B10293-8364-DDB0-F2DF-44C5118F2192}"/>
                </a:ext>
              </a:extLst>
            </p:cNvPr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</a:path>
              </a:pathLst>
            </a:custGeom>
            <a:gradFill>
              <a:gsLst>
                <a:gs pos="0">
                  <a:srgbClr val="B49374"/>
                </a:gs>
                <a:gs pos="100000">
                  <a:srgbClr val="EAD2B8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Freeform 1041">
              <a:extLst>
                <a:ext uri="{FF2B5EF4-FFF2-40B4-BE49-F238E27FC236}">
                  <a16:creationId xmlns:a16="http://schemas.microsoft.com/office/drawing/2014/main" id="{C87EF368-E5C4-AA39-6143-148DB71A37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9470" y="2874888"/>
              <a:ext cx="1238250" cy="965200"/>
            </a:xfrm>
            <a:custGeom>
              <a:avLst/>
              <a:gdLst>
                <a:gd name="T0" fmla="*/ 0 w 780"/>
                <a:gd name="T1" fmla="*/ 164 h 608"/>
                <a:gd name="T2" fmla="*/ 279 w 780"/>
                <a:gd name="T3" fmla="*/ 0 h 608"/>
                <a:gd name="T4" fmla="*/ 780 w 780"/>
                <a:gd name="T5" fmla="*/ 608 h 608"/>
                <a:gd name="T6" fmla="*/ 62 w 780"/>
                <a:gd name="T7" fmla="*/ 479 h 608"/>
                <a:gd name="T8" fmla="*/ 0 w 780"/>
                <a:gd name="T9" fmla="*/ 164 h 608"/>
                <a:gd name="T10" fmla="*/ 274 w 780"/>
                <a:gd name="T11" fmla="*/ 29 h 608"/>
                <a:gd name="T12" fmla="*/ 25 w 780"/>
                <a:gd name="T13" fmla="*/ 175 h 608"/>
                <a:gd name="T14" fmla="*/ 81 w 780"/>
                <a:gd name="T15" fmla="*/ 460 h 608"/>
                <a:gd name="T16" fmla="*/ 726 w 780"/>
                <a:gd name="T17" fmla="*/ 577 h 608"/>
                <a:gd name="T18" fmla="*/ 274 w 780"/>
                <a:gd name="T19" fmla="*/ 2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0" h="608">
                  <a:moveTo>
                    <a:pt x="0" y="164"/>
                  </a:moveTo>
                  <a:lnTo>
                    <a:pt x="279" y="0"/>
                  </a:lnTo>
                  <a:lnTo>
                    <a:pt x="780" y="608"/>
                  </a:lnTo>
                  <a:lnTo>
                    <a:pt x="62" y="479"/>
                  </a:lnTo>
                  <a:lnTo>
                    <a:pt x="0" y="164"/>
                  </a:lnTo>
                  <a:close/>
                  <a:moveTo>
                    <a:pt x="274" y="29"/>
                  </a:moveTo>
                  <a:lnTo>
                    <a:pt x="25" y="175"/>
                  </a:lnTo>
                  <a:lnTo>
                    <a:pt x="81" y="460"/>
                  </a:lnTo>
                  <a:lnTo>
                    <a:pt x="726" y="577"/>
                  </a:lnTo>
                  <a:lnTo>
                    <a:pt x="274" y="29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Freeform 1042">
              <a:extLst>
                <a:ext uri="{FF2B5EF4-FFF2-40B4-BE49-F238E27FC236}">
                  <a16:creationId xmlns:a16="http://schemas.microsoft.com/office/drawing/2014/main" id="{54C52BBD-8032-B8D7-807F-58ACFFFFC536}"/>
                </a:ext>
              </a:extLst>
            </p:cNvPr>
            <p:cNvSpPr/>
            <p:nvPr/>
          </p:nvSpPr>
          <p:spPr bwMode="auto">
            <a:xfrm>
              <a:off x="5991745" y="2893938"/>
              <a:ext cx="784225" cy="936625"/>
            </a:xfrm>
            <a:custGeom>
              <a:avLst/>
              <a:gdLst>
                <a:gd name="T0" fmla="*/ 0 w 494"/>
                <a:gd name="T1" fmla="*/ 4 h 590"/>
                <a:gd name="T2" fmla="*/ 21 w 494"/>
                <a:gd name="T3" fmla="*/ 0 h 590"/>
                <a:gd name="T4" fmla="*/ 81 w 494"/>
                <a:gd name="T5" fmla="*/ 307 h 590"/>
                <a:gd name="T6" fmla="*/ 494 w 494"/>
                <a:gd name="T7" fmla="*/ 572 h 590"/>
                <a:gd name="T8" fmla="*/ 481 w 494"/>
                <a:gd name="T9" fmla="*/ 590 h 590"/>
                <a:gd name="T10" fmla="*/ 61 w 494"/>
                <a:gd name="T11" fmla="*/ 321 h 590"/>
                <a:gd name="T12" fmla="*/ 0 w 494"/>
                <a:gd name="T13" fmla="*/ 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590">
                  <a:moveTo>
                    <a:pt x="0" y="4"/>
                  </a:moveTo>
                  <a:lnTo>
                    <a:pt x="21" y="0"/>
                  </a:lnTo>
                  <a:lnTo>
                    <a:pt x="81" y="307"/>
                  </a:lnTo>
                  <a:lnTo>
                    <a:pt x="494" y="572"/>
                  </a:lnTo>
                  <a:lnTo>
                    <a:pt x="481" y="590"/>
                  </a:lnTo>
                  <a:lnTo>
                    <a:pt x="61" y="3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Freeform 1043">
              <a:extLst>
                <a:ext uri="{FF2B5EF4-FFF2-40B4-BE49-F238E27FC236}">
                  <a16:creationId xmlns:a16="http://schemas.microsoft.com/office/drawing/2014/main" id="{D3AFD418-EFEE-12A6-6B45-F5CAC65C81BF}"/>
                </a:ext>
              </a:extLst>
            </p:cNvPr>
            <p:cNvSpPr/>
            <p:nvPr/>
          </p:nvSpPr>
          <p:spPr bwMode="auto">
            <a:xfrm>
              <a:off x="5672138" y="3368675"/>
              <a:ext cx="438150" cy="258763"/>
            </a:xfrm>
            <a:custGeom>
              <a:avLst/>
              <a:gdLst>
                <a:gd name="T0" fmla="*/ 0 w 276"/>
                <a:gd name="T1" fmla="*/ 144 h 163"/>
                <a:gd name="T2" fmla="*/ 266 w 276"/>
                <a:gd name="T3" fmla="*/ 0 h 163"/>
                <a:gd name="T4" fmla="*/ 276 w 276"/>
                <a:gd name="T5" fmla="*/ 20 h 163"/>
                <a:gd name="T6" fmla="*/ 9 w 276"/>
                <a:gd name="T7" fmla="*/ 163 h 163"/>
                <a:gd name="T8" fmla="*/ 0 w 276"/>
                <a:gd name="T9" fmla="*/ 14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63">
                  <a:moveTo>
                    <a:pt x="0" y="144"/>
                  </a:moveTo>
                  <a:lnTo>
                    <a:pt x="266" y="0"/>
                  </a:lnTo>
                  <a:lnTo>
                    <a:pt x="276" y="20"/>
                  </a:lnTo>
                  <a:lnTo>
                    <a:pt x="9" y="16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4" name="组合 60">
            <a:extLst>
              <a:ext uri="{FF2B5EF4-FFF2-40B4-BE49-F238E27FC236}">
                <a16:creationId xmlns:a16="http://schemas.microsoft.com/office/drawing/2014/main" id="{312B1253-153D-57E0-5B54-2A595B346E71}"/>
              </a:ext>
            </a:extLst>
          </p:cNvPr>
          <p:cNvGrpSpPr/>
          <p:nvPr/>
        </p:nvGrpSpPr>
        <p:grpSpPr>
          <a:xfrm>
            <a:off x="532792" y="5655955"/>
            <a:ext cx="2365350" cy="669962"/>
            <a:chOff x="2221" y="3853"/>
            <a:chExt cx="3164" cy="1056"/>
          </a:xfrm>
        </p:grpSpPr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C4E7A015-55D8-117D-CCD1-66B3F1C55C1A}"/>
                </a:ext>
              </a:extLst>
            </p:cNvPr>
            <p:cNvSpPr txBox="1"/>
            <p:nvPr/>
          </p:nvSpPr>
          <p:spPr>
            <a:xfrm>
              <a:off x="2221" y="4246"/>
              <a:ext cx="3120" cy="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b" anchorCtr="1"/>
            <a:lstStyle/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EVENTS &amp; </a:t>
              </a:r>
            </a:p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EXHIBITIONS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C7B8639F-1B05-9708-FF98-CB22FD3E17D3}"/>
                </a:ext>
              </a:extLst>
            </p:cNvPr>
            <p:cNvSpPr txBox="1"/>
            <p:nvPr/>
          </p:nvSpPr>
          <p:spPr>
            <a:xfrm>
              <a:off x="2408" y="3853"/>
              <a:ext cx="2977" cy="45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1"/>
            <a:lstStyle/>
            <a:p>
              <a:pPr algn="ctr" eaLnBrk="1" hangingPunct="1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组合 3">
            <a:extLst>
              <a:ext uri="{FF2B5EF4-FFF2-40B4-BE49-F238E27FC236}">
                <a16:creationId xmlns:a16="http://schemas.microsoft.com/office/drawing/2014/main" id="{9B22A7BE-EE7A-7C70-DCDC-F03E56DDE8EE}"/>
              </a:ext>
            </a:extLst>
          </p:cNvPr>
          <p:cNvGrpSpPr/>
          <p:nvPr/>
        </p:nvGrpSpPr>
        <p:grpSpPr>
          <a:xfrm>
            <a:off x="3396297" y="5639422"/>
            <a:ext cx="1981200" cy="711200"/>
            <a:chOff x="2408" y="3190"/>
            <a:chExt cx="3120" cy="1121"/>
          </a:xfrm>
        </p:grpSpPr>
        <p:sp>
          <p:nvSpPr>
            <p:cNvPr id="48" name="TextBox 45">
              <a:extLst>
                <a:ext uri="{FF2B5EF4-FFF2-40B4-BE49-F238E27FC236}">
                  <a16:creationId xmlns:a16="http://schemas.microsoft.com/office/drawing/2014/main" id="{16898D91-A851-30A2-A1CC-8F68FE1F6D0F}"/>
                </a:ext>
              </a:extLst>
            </p:cNvPr>
            <p:cNvSpPr txBox="1"/>
            <p:nvPr/>
          </p:nvSpPr>
          <p:spPr>
            <a:xfrm>
              <a:off x="2408" y="3190"/>
              <a:ext cx="3120" cy="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b" anchorCtr="1"/>
            <a:lstStyle/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PUBLIC RELATIONS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9" name="TextBox 46">
              <a:extLst>
                <a:ext uri="{FF2B5EF4-FFF2-40B4-BE49-F238E27FC236}">
                  <a16:creationId xmlns:a16="http://schemas.microsoft.com/office/drawing/2014/main" id="{832321CB-C3DF-A967-8D54-2F3BA9E5FE34}"/>
                </a:ext>
              </a:extLst>
            </p:cNvPr>
            <p:cNvSpPr txBox="1"/>
            <p:nvPr/>
          </p:nvSpPr>
          <p:spPr>
            <a:xfrm>
              <a:off x="2408" y="3853"/>
              <a:ext cx="2977" cy="45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1"/>
            <a:lstStyle/>
            <a:p>
              <a:pPr algn="ctr" eaLnBrk="1" hangingPunct="1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6">
            <a:extLst>
              <a:ext uri="{FF2B5EF4-FFF2-40B4-BE49-F238E27FC236}">
                <a16:creationId xmlns:a16="http://schemas.microsoft.com/office/drawing/2014/main" id="{9A2A58D0-780C-C161-A93E-5DED69FC94AC}"/>
              </a:ext>
            </a:extLst>
          </p:cNvPr>
          <p:cNvGrpSpPr/>
          <p:nvPr/>
        </p:nvGrpSpPr>
        <p:grpSpPr>
          <a:xfrm>
            <a:off x="6280067" y="5947160"/>
            <a:ext cx="1981200" cy="711200"/>
            <a:chOff x="2408" y="3190"/>
            <a:chExt cx="3120" cy="1121"/>
          </a:xfrm>
        </p:grpSpPr>
        <p:sp>
          <p:nvSpPr>
            <p:cNvPr id="51" name="TextBox 45">
              <a:extLst>
                <a:ext uri="{FF2B5EF4-FFF2-40B4-BE49-F238E27FC236}">
                  <a16:creationId xmlns:a16="http://schemas.microsoft.com/office/drawing/2014/main" id="{FC2B24B8-E139-0825-4F8C-81875CACFB4D}"/>
                </a:ext>
              </a:extLst>
            </p:cNvPr>
            <p:cNvSpPr txBox="1"/>
            <p:nvPr/>
          </p:nvSpPr>
          <p:spPr>
            <a:xfrm>
              <a:off x="2408" y="3190"/>
              <a:ext cx="3120" cy="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b" anchorCtr="1"/>
            <a:lstStyle/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VIDEO PRODUCTION</a:t>
              </a:r>
            </a:p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STUDIO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2" name="TextBox 46">
              <a:extLst>
                <a:ext uri="{FF2B5EF4-FFF2-40B4-BE49-F238E27FC236}">
                  <a16:creationId xmlns:a16="http://schemas.microsoft.com/office/drawing/2014/main" id="{D8F47B4A-10D9-4E72-55A1-DF2155F9FB7D}"/>
                </a:ext>
              </a:extLst>
            </p:cNvPr>
            <p:cNvSpPr txBox="1"/>
            <p:nvPr/>
          </p:nvSpPr>
          <p:spPr>
            <a:xfrm>
              <a:off x="2408" y="3853"/>
              <a:ext cx="2977" cy="45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1"/>
            <a:lstStyle/>
            <a:p>
              <a:pPr algn="ctr" eaLnBrk="1" hangingPunct="1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9">
            <a:extLst>
              <a:ext uri="{FF2B5EF4-FFF2-40B4-BE49-F238E27FC236}">
                <a16:creationId xmlns:a16="http://schemas.microsoft.com/office/drawing/2014/main" id="{43CD68D3-5FE3-AE79-EE4E-061291F139B2}"/>
              </a:ext>
            </a:extLst>
          </p:cNvPr>
          <p:cNvGrpSpPr/>
          <p:nvPr/>
        </p:nvGrpSpPr>
        <p:grpSpPr>
          <a:xfrm rot="17100000">
            <a:off x="3419507" y="3804110"/>
            <a:ext cx="1664895" cy="1307790"/>
            <a:chOff x="5384801" y="2874888"/>
            <a:chExt cx="1422919" cy="1117675"/>
          </a:xfrm>
          <a:gradFill>
            <a:gsLst>
              <a:gs pos="0">
                <a:srgbClr val="6D3AAF"/>
              </a:gs>
              <a:gs pos="30000">
                <a:srgbClr val="1A128F">
                  <a:alpha val="58000"/>
                </a:srgbClr>
              </a:gs>
              <a:gs pos="60000">
                <a:srgbClr val="256AAE"/>
              </a:gs>
              <a:gs pos="84000">
                <a:srgbClr val="95AEB8">
                  <a:alpha val="78000"/>
                </a:srgb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</p:grpSpPr>
        <p:sp>
          <p:nvSpPr>
            <p:cNvPr id="54" name="Freeform 1039">
              <a:extLst>
                <a:ext uri="{FF2B5EF4-FFF2-40B4-BE49-F238E27FC236}">
                  <a16:creationId xmlns:a16="http://schemas.microsoft.com/office/drawing/2014/main" id="{3BB494EC-50BB-B725-666B-D1F087289D69}"/>
                </a:ext>
              </a:extLst>
            </p:cNvPr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Freeform 1040">
              <a:extLst>
                <a:ext uri="{FF2B5EF4-FFF2-40B4-BE49-F238E27FC236}">
                  <a16:creationId xmlns:a16="http://schemas.microsoft.com/office/drawing/2014/main" id="{AF94736E-AE6B-0AC2-64C9-2197E57A0C56}"/>
                </a:ext>
              </a:extLst>
            </p:cNvPr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</a:path>
              </a:pathLst>
            </a:custGeom>
            <a:gradFill>
              <a:gsLst>
                <a:gs pos="0">
                  <a:srgbClr val="B49374"/>
                </a:gs>
                <a:gs pos="100000">
                  <a:srgbClr val="EAD2B8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Freeform 1041">
              <a:extLst>
                <a:ext uri="{FF2B5EF4-FFF2-40B4-BE49-F238E27FC236}">
                  <a16:creationId xmlns:a16="http://schemas.microsoft.com/office/drawing/2014/main" id="{F6033F53-2D78-E2E8-78AE-3498DCFCA8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9470" y="2874888"/>
              <a:ext cx="1238250" cy="965200"/>
            </a:xfrm>
            <a:custGeom>
              <a:avLst/>
              <a:gdLst>
                <a:gd name="T0" fmla="*/ 0 w 780"/>
                <a:gd name="T1" fmla="*/ 164 h 608"/>
                <a:gd name="T2" fmla="*/ 279 w 780"/>
                <a:gd name="T3" fmla="*/ 0 h 608"/>
                <a:gd name="T4" fmla="*/ 780 w 780"/>
                <a:gd name="T5" fmla="*/ 608 h 608"/>
                <a:gd name="T6" fmla="*/ 62 w 780"/>
                <a:gd name="T7" fmla="*/ 479 h 608"/>
                <a:gd name="T8" fmla="*/ 0 w 780"/>
                <a:gd name="T9" fmla="*/ 164 h 608"/>
                <a:gd name="T10" fmla="*/ 274 w 780"/>
                <a:gd name="T11" fmla="*/ 29 h 608"/>
                <a:gd name="T12" fmla="*/ 25 w 780"/>
                <a:gd name="T13" fmla="*/ 175 h 608"/>
                <a:gd name="T14" fmla="*/ 81 w 780"/>
                <a:gd name="T15" fmla="*/ 460 h 608"/>
                <a:gd name="T16" fmla="*/ 726 w 780"/>
                <a:gd name="T17" fmla="*/ 577 h 608"/>
                <a:gd name="T18" fmla="*/ 274 w 780"/>
                <a:gd name="T19" fmla="*/ 2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0" h="608">
                  <a:moveTo>
                    <a:pt x="0" y="164"/>
                  </a:moveTo>
                  <a:lnTo>
                    <a:pt x="279" y="0"/>
                  </a:lnTo>
                  <a:lnTo>
                    <a:pt x="780" y="608"/>
                  </a:lnTo>
                  <a:lnTo>
                    <a:pt x="62" y="479"/>
                  </a:lnTo>
                  <a:lnTo>
                    <a:pt x="0" y="164"/>
                  </a:lnTo>
                  <a:close/>
                  <a:moveTo>
                    <a:pt x="274" y="29"/>
                  </a:moveTo>
                  <a:lnTo>
                    <a:pt x="25" y="175"/>
                  </a:lnTo>
                  <a:lnTo>
                    <a:pt x="81" y="460"/>
                  </a:lnTo>
                  <a:lnTo>
                    <a:pt x="726" y="577"/>
                  </a:lnTo>
                  <a:lnTo>
                    <a:pt x="274" y="29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Freeform 1042">
              <a:extLst>
                <a:ext uri="{FF2B5EF4-FFF2-40B4-BE49-F238E27FC236}">
                  <a16:creationId xmlns:a16="http://schemas.microsoft.com/office/drawing/2014/main" id="{70562115-C9DB-1294-6B2F-910D5041FEC6}"/>
                </a:ext>
              </a:extLst>
            </p:cNvPr>
            <p:cNvSpPr/>
            <p:nvPr/>
          </p:nvSpPr>
          <p:spPr bwMode="auto">
            <a:xfrm>
              <a:off x="5991745" y="2893938"/>
              <a:ext cx="784225" cy="936625"/>
            </a:xfrm>
            <a:custGeom>
              <a:avLst/>
              <a:gdLst>
                <a:gd name="T0" fmla="*/ 0 w 494"/>
                <a:gd name="T1" fmla="*/ 4 h 590"/>
                <a:gd name="T2" fmla="*/ 21 w 494"/>
                <a:gd name="T3" fmla="*/ 0 h 590"/>
                <a:gd name="T4" fmla="*/ 81 w 494"/>
                <a:gd name="T5" fmla="*/ 307 h 590"/>
                <a:gd name="T6" fmla="*/ 494 w 494"/>
                <a:gd name="T7" fmla="*/ 572 h 590"/>
                <a:gd name="T8" fmla="*/ 481 w 494"/>
                <a:gd name="T9" fmla="*/ 590 h 590"/>
                <a:gd name="T10" fmla="*/ 61 w 494"/>
                <a:gd name="T11" fmla="*/ 321 h 590"/>
                <a:gd name="T12" fmla="*/ 0 w 494"/>
                <a:gd name="T13" fmla="*/ 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590">
                  <a:moveTo>
                    <a:pt x="0" y="4"/>
                  </a:moveTo>
                  <a:lnTo>
                    <a:pt x="21" y="0"/>
                  </a:lnTo>
                  <a:lnTo>
                    <a:pt x="81" y="307"/>
                  </a:lnTo>
                  <a:lnTo>
                    <a:pt x="494" y="572"/>
                  </a:lnTo>
                  <a:lnTo>
                    <a:pt x="481" y="590"/>
                  </a:lnTo>
                  <a:lnTo>
                    <a:pt x="61" y="3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Freeform 1043">
              <a:extLst>
                <a:ext uri="{FF2B5EF4-FFF2-40B4-BE49-F238E27FC236}">
                  <a16:creationId xmlns:a16="http://schemas.microsoft.com/office/drawing/2014/main" id="{B133F9A9-7AF3-A091-4DB0-93E2FEF89C7B}"/>
                </a:ext>
              </a:extLst>
            </p:cNvPr>
            <p:cNvSpPr/>
            <p:nvPr/>
          </p:nvSpPr>
          <p:spPr bwMode="auto">
            <a:xfrm>
              <a:off x="5672138" y="3368675"/>
              <a:ext cx="438150" cy="258763"/>
            </a:xfrm>
            <a:custGeom>
              <a:avLst/>
              <a:gdLst>
                <a:gd name="T0" fmla="*/ 0 w 276"/>
                <a:gd name="T1" fmla="*/ 144 h 163"/>
                <a:gd name="T2" fmla="*/ 266 w 276"/>
                <a:gd name="T3" fmla="*/ 0 h 163"/>
                <a:gd name="T4" fmla="*/ 276 w 276"/>
                <a:gd name="T5" fmla="*/ 20 h 163"/>
                <a:gd name="T6" fmla="*/ 9 w 276"/>
                <a:gd name="T7" fmla="*/ 163 h 163"/>
                <a:gd name="T8" fmla="*/ 0 w 276"/>
                <a:gd name="T9" fmla="*/ 14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63">
                  <a:moveTo>
                    <a:pt x="0" y="144"/>
                  </a:moveTo>
                  <a:lnTo>
                    <a:pt x="266" y="0"/>
                  </a:lnTo>
                  <a:lnTo>
                    <a:pt x="276" y="20"/>
                  </a:lnTo>
                  <a:lnTo>
                    <a:pt x="9" y="16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9" name="组合 16">
            <a:extLst>
              <a:ext uri="{FF2B5EF4-FFF2-40B4-BE49-F238E27FC236}">
                <a16:creationId xmlns:a16="http://schemas.microsoft.com/office/drawing/2014/main" id="{2EE9401B-2CF0-407A-2923-2A8343EC39F7}"/>
              </a:ext>
            </a:extLst>
          </p:cNvPr>
          <p:cNvGrpSpPr/>
          <p:nvPr/>
        </p:nvGrpSpPr>
        <p:grpSpPr>
          <a:xfrm rot="17100000">
            <a:off x="6430677" y="3762200"/>
            <a:ext cx="1664895" cy="1307790"/>
            <a:chOff x="5384801" y="2874888"/>
            <a:chExt cx="1422919" cy="1117675"/>
          </a:xfrm>
          <a:gradFill>
            <a:gsLst>
              <a:gs pos="0">
                <a:srgbClr val="6D3AAF"/>
              </a:gs>
              <a:gs pos="30000">
                <a:srgbClr val="1A128F">
                  <a:alpha val="58000"/>
                </a:srgbClr>
              </a:gs>
              <a:gs pos="60000">
                <a:srgbClr val="256AAE"/>
              </a:gs>
              <a:gs pos="84000">
                <a:srgbClr val="95AEB8">
                  <a:alpha val="78000"/>
                </a:srgb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</p:grpSpPr>
        <p:sp>
          <p:nvSpPr>
            <p:cNvPr id="60" name="Freeform 1039">
              <a:extLst>
                <a:ext uri="{FF2B5EF4-FFF2-40B4-BE49-F238E27FC236}">
                  <a16:creationId xmlns:a16="http://schemas.microsoft.com/office/drawing/2014/main" id="{A53CCBCD-0B1A-917C-F2A6-DAFC573C4CA5}"/>
                </a:ext>
              </a:extLst>
            </p:cNvPr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Freeform 1040">
              <a:extLst>
                <a:ext uri="{FF2B5EF4-FFF2-40B4-BE49-F238E27FC236}">
                  <a16:creationId xmlns:a16="http://schemas.microsoft.com/office/drawing/2014/main" id="{64EF991D-F76E-7CCD-4ADC-F820054B049F}"/>
                </a:ext>
              </a:extLst>
            </p:cNvPr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</a:path>
              </a:pathLst>
            </a:custGeom>
            <a:gradFill>
              <a:gsLst>
                <a:gs pos="0">
                  <a:srgbClr val="B49374"/>
                </a:gs>
                <a:gs pos="100000">
                  <a:srgbClr val="EAD2B8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Freeform 1041">
              <a:extLst>
                <a:ext uri="{FF2B5EF4-FFF2-40B4-BE49-F238E27FC236}">
                  <a16:creationId xmlns:a16="http://schemas.microsoft.com/office/drawing/2014/main" id="{41BB9C37-9F14-981C-5F09-81B8000A8A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9470" y="2874888"/>
              <a:ext cx="1238250" cy="965200"/>
            </a:xfrm>
            <a:custGeom>
              <a:avLst/>
              <a:gdLst>
                <a:gd name="T0" fmla="*/ 0 w 780"/>
                <a:gd name="T1" fmla="*/ 164 h 608"/>
                <a:gd name="T2" fmla="*/ 279 w 780"/>
                <a:gd name="T3" fmla="*/ 0 h 608"/>
                <a:gd name="T4" fmla="*/ 780 w 780"/>
                <a:gd name="T5" fmla="*/ 608 h 608"/>
                <a:gd name="T6" fmla="*/ 62 w 780"/>
                <a:gd name="T7" fmla="*/ 479 h 608"/>
                <a:gd name="T8" fmla="*/ 0 w 780"/>
                <a:gd name="T9" fmla="*/ 164 h 608"/>
                <a:gd name="T10" fmla="*/ 274 w 780"/>
                <a:gd name="T11" fmla="*/ 29 h 608"/>
                <a:gd name="T12" fmla="*/ 25 w 780"/>
                <a:gd name="T13" fmla="*/ 175 h 608"/>
                <a:gd name="T14" fmla="*/ 81 w 780"/>
                <a:gd name="T15" fmla="*/ 460 h 608"/>
                <a:gd name="T16" fmla="*/ 726 w 780"/>
                <a:gd name="T17" fmla="*/ 577 h 608"/>
                <a:gd name="T18" fmla="*/ 274 w 780"/>
                <a:gd name="T19" fmla="*/ 2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0" h="608">
                  <a:moveTo>
                    <a:pt x="0" y="164"/>
                  </a:moveTo>
                  <a:lnTo>
                    <a:pt x="279" y="0"/>
                  </a:lnTo>
                  <a:lnTo>
                    <a:pt x="780" y="608"/>
                  </a:lnTo>
                  <a:lnTo>
                    <a:pt x="62" y="479"/>
                  </a:lnTo>
                  <a:lnTo>
                    <a:pt x="0" y="164"/>
                  </a:lnTo>
                  <a:close/>
                  <a:moveTo>
                    <a:pt x="274" y="29"/>
                  </a:moveTo>
                  <a:lnTo>
                    <a:pt x="25" y="175"/>
                  </a:lnTo>
                  <a:lnTo>
                    <a:pt x="81" y="460"/>
                  </a:lnTo>
                  <a:lnTo>
                    <a:pt x="726" y="577"/>
                  </a:lnTo>
                  <a:lnTo>
                    <a:pt x="274" y="29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80" name="Freeform 1042">
              <a:extLst>
                <a:ext uri="{FF2B5EF4-FFF2-40B4-BE49-F238E27FC236}">
                  <a16:creationId xmlns:a16="http://schemas.microsoft.com/office/drawing/2014/main" id="{F20681CF-E996-BD3E-68CC-E42CE5052047}"/>
                </a:ext>
              </a:extLst>
            </p:cNvPr>
            <p:cNvSpPr/>
            <p:nvPr/>
          </p:nvSpPr>
          <p:spPr bwMode="auto">
            <a:xfrm>
              <a:off x="5991745" y="2893938"/>
              <a:ext cx="784225" cy="936625"/>
            </a:xfrm>
            <a:custGeom>
              <a:avLst/>
              <a:gdLst>
                <a:gd name="T0" fmla="*/ 0 w 494"/>
                <a:gd name="T1" fmla="*/ 4 h 590"/>
                <a:gd name="T2" fmla="*/ 21 w 494"/>
                <a:gd name="T3" fmla="*/ 0 h 590"/>
                <a:gd name="T4" fmla="*/ 81 w 494"/>
                <a:gd name="T5" fmla="*/ 307 h 590"/>
                <a:gd name="T6" fmla="*/ 494 w 494"/>
                <a:gd name="T7" fmla="*/ 572 h 590"/>
                <a:gd name="T8" fmla="*/ 481 w 494"/>
                <a:gd name="T9" fmla="*/ 590 h 590"/>
                <a:gd name="T10" fmla="*/ 61 w 494"/>
                <a:gd name="T11" fmla="*/ 321 h 590"/>
                <a:gd name="T12" fmla="*/ 0 w 494"/>
                <a:gd name="T13" fmla="*/ 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590">
                  <a:moveTo>
                    <a:pt x="0" y="4"/>
                  </a:moveTo>
                  <a:lnTo>
                    <a:pt x="21" y="0"/>
                  </a:lnTo>
                  <a:lnTo>
                    <a:pt x="81" y="307"/>
                  </a:lnTo>
                  <a:lnTo>
                    <a:pt x="494" y="572"/>
                  </a:lnTo>
                  <a:lnTo>
                    <a:pt x="481" y="590"/>
                  </a:lnTo>
                  <a:lnTo>
                    <a:pt x="61" y="3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81" name="Freeform 1043">
              <a:extLst>
                <a:ext uri="{FF2B5EF4-FFF2-40B4-BE49-F238E27FC236}">
                  <a16:creationId xmlns:a16="http://schemas.microsoft.com/office/drawing/2014/main" id="{54BF5D26-9C49-6B42-2845-C879AE19EA43}"/>
                </a:ext>
              </a:extLst>
            </p:cNvPr>
            <p:cNvSpPr/>
            <p:nvPr/>
          </p:nvSpPr>
          <p:spPr bwMode="auto">
            <a:xfrm>
              <a:off x="5672138" y="3368675"/>
              <a:ext cx="438150" cy="258763"/>
            </a:xfrm>
            <a:custGeom>
              <a:avLst/>
              <a:gdLst>
                <a:gd name="T0" fmla="*/ 0 w 276"/>
                <a:gd name="T1" fmla="*/ 144 h 163"/>
                <a:gd name="T2" fmla="*/ 266 w 276"/>
                <a:gd name="T3" fmla="*/ 0 h 163"/>
                <a:gd name="T4" fmla="*/ 276 w 276"/>
                <a:gd name="T5" fmla="*/ 20 h 163"/>
                <a:gd name="T6" fmla="*/ 9 w 276"/>
                <a:gd name="T7" fmla="*/ 163 h 163"/>
                <a:gd name="T8" fmla="*/ 0 w 276"/>
                <a:gd name="T9" fmla="*/ 14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63">
                  <a:moveTo>
                    <a:pt x="0" y="144"/>
                  </a:moveTo>
                  <a:lnTo>
                    <a:pt x="266" y="0"/>
                  </a:lnTo>
                  <a:lnTo>
                    <a:pt x="276" y="20"/>
                  </a:lnTo>
                  <a:lnTo>
                    <a:pt x="9" y="16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0482" name="组合 6">
            <a:extLst>
              <a:ext uri="{FF2B5EF4-FFF2-40B4-BE49-F238E27FC236}">
                <a16:creationId xmlns:a16="http://schemas.microsoft.com/office/drawing/2014/main" id="{6AE35CB1-761C-72C8-BCE7-1DA416B38E86}"/>
              </a:ext>
            </a:extLst>
          </p:cNvPr>
          <p:cNvGrpSpPr/>
          <p:nvPr/>
        </p:nvGrpSpPr>
        <p:grpSpPr>
          <a:xfrm>
            <a:off x="8826200" y="5947160"/>
            <a:ext cx="1981200" cy="711200"/>
            <a:chOff x="2408" y="3190"/>
            <a:chExt cx="3120" cy="1121"/>
          </a:xfrm>
        </p:grpSpPr>
        <p:sp>
          <p:nvSpPr>
            <p:cNvPr id="20483" name="TextBox 45">
              <a:extLst>
                <a:ext uri="{FF2B5EF4-FFF2-40B4-BE49-F238E27FC236}">
                  <a16:creationId xmlns:a16="http://schemas.microsoft.com/office/drawing/2014/main" id="{E88FCA09-DE29-8237-19E6-0E6FBD9771B0}"/>
                </a:ext>
              </a:extLst>
            </p:cNvPr>
            <p:cNvSpPr txBox="1"/>
            <p:nvPr/>
          </p:nvSpPr>
          <p:spPr>
            <a:xfrm>
              <a:off x="2408" y="3190"/>
              <a:ext cx="3120" cy="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b" anchorCtr="1"/>
            <a:lstStyle/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CREATIVE</a:t>
              </a: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endParaRPr lang="en-IN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ctr" eaLnBrk="1" hangingPunct="1"/>
              <a:r>
                <a:rPr lang="en-IN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INSIGHTS</a:t>
              </a:r>
              <a:endParaRPr lang="en-US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484" name="TextBox 46">
              <a:extLst>
                <a:ext uri="{FF2B5EF4-FFF2-40B4-BE49-F238E27FC236}">
                  <a16:creationId xmlns:a16="http://schemas.microsoft.com/office/drawing/2014/main" id="{3152E054-CA08-881D-6A4D-EBF4C5C09044}"/>
                </a:ext>
              </a:extLst>
            </p:cNvPr>
            <p:cNvSpPr txBox="1"/>
            <p:nvPr/>
          </p:nvSpPr>
          <p:spPr>
            <a:xfrm>
              <a:off x="2408" y="3853"/>
              <a:ext cx="2977" cy="45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1"/>
            <a:lstStyle/>
            <a:p>
              <a:pPr algn="ctr" eaLnBrk="1" hangingPunct="1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485" name="组合 16">
            <a:extLst>
              <a:ext uri="{FF2B5EF4-FFF2-40B4-BE49-F238E27FC236}">
                <a16:creationId xmlns:a16="http://schemas.microsoft.com/office/drawing/2014/main" id="{BDA0442C-6973-C2E0-11BD-E14BD7DE0CE6}"/>
              </a:ext>
            </a:extLst>
          </p:cNvPr>
          <p:cNvGrpSpPr/>
          <p:nvPr/>
        </p:nvGrpSpPr>
        <p:grpSpPr>
          <a:xfrm rot="17100000">
            <a:off x="8966567" y="3762199"/>
            <a:ext cx="1664895" cy="1307790"/>
            <a:chOff x="5384801" y="2874888"/>
            <a:chExt cx="1422919" cy="1117675"/>
          </a:xfrm>
          <a:gradFill>
            <a:gsLst>
              <a:gs pos="0">
                <a:srgbClr val="6D3AAF"/>
              </a:gs>
              <a:gs pos="30000">
                <a:srgbClr val="1A128F">
                  <a:alpha val="58000"/>
                </a:srgbClr>
              </a:gs>
              <a:gs pos="60000">
                <a:srgbClr val="256AAE"/>
              </a:gs>
              <a:gs pos="84000">
                <a:srgbClr val="95AEB8">
                  <a:alpha val="78000"/>
                </a:srgb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</p:grpSpPr>
        <p:sp>
          <p:nvSpPr>
            <p:cNvPr id="20486" name="Freeform 1039">
              <a:extLst>
                <a:ext uri="{FF2B5EF4-FFF2-40B4-BE49-F238E27FC236}">
                  <a16:creationId xmlns:a16="http://schemas.microsoft.com/office/drawing/2014/main" id="{25A07969-24F2-1597-7992-A8EDA22A60B2}"/>
                </a:ext>
              </a:extLst>
            </p:cNvPr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87" name="Freeform 1040">
              <a:extLst>
                <a:ext uri="{FF2B5EF4-FFF2-40B4-BE49-F238E27FC236}">
                  <a16:creationId xmlns:a16="http://schemas.microsoft.com/office/drawing/2014/main" id="{6402F2AE-B002-AF49-4F37-F022EEA88DB4}"/>
                </a:ext>
              </a:extLst>
            </p:cNvPr>
            <p:cNvSpPr/>
            <p:nvPr/>
          </p:nvSpPr>
          <p:spPr bwMode="auto">
            <a:xfrm>
              <a:off x="5384801" y="3074988"/>
              <a:ext cx="1176338" cy="917575"/>
            </a:xfrm>
            <a:custGeom>
              <a:avLst/>
              <a:gdLst>
                <a:gd name="T0" fmla="*/ 265 w 741"/>
                <a:gd name="T1" fmla="*/ 0 h 578"/>
                <a:gd name="T2" fmla="*/ 0 w 741"/>
                <a:gd name="T3" fmla="*/ 155 h 578"/>
                <a:gd name="T4" fmla="*/ 58 w 741"/>
                <a:gd name="T5" fmla="*/ 456 h 578"/>
                <a:gd name="T6" fmla="*/ 741 w 741"/>
                <a:gd name="T7" fmla="*/ 578 h 578"/>
                <a:gd name="T8" fmla="*/ 265 w 741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578">
                  <a:moveTo>
                    <a:pt x="265" y="0"/>
                  </a:moveTo>
                  <a:lnTo>
                    <a:pt x="0" y="155"/>
                  </a:lnTo>
                  <a:lnTo>
                    <a:pt x="58" y="456"/>
                  </a:lnTo>
                  <a:lnTo>
                    <a:pt x="741" y="578"/>
                  </a:lnTo>
                  <a:lnTo>
                    <a:pt x="265" y="0"/>
                  </a:lnTo>
                </a:path>
              </a:pathLst>
            </a:custGeom>
            <a:gradFill>
              <a:gsLst>
                <a:gs pos="0">
                  <a:srgbClr val="B49374"/>
                </a:gs>
                <a:gs pos="100000">
                  <a:srgbClr val="EAD2B8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88" name="Freeform 1041">
              <a:extLst>
                <a:ext uri="{FF2B5EF4-FFF2-40B4-BE49-F238E27FC236}">
                  <a16:creationId xmlns:a16="http://schemas.microsoft.com/office/drawing/2014/main" id="{72231254-B8BE-D914-D5B1-0C5A12B348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9470" y="2874888"/>
              <a:ext cx="1238250" cy="965200"/>
            </a:xfrm>
            <a:custGeom>
              <a:avLst/>
              <a:gdLst>
                <a:gd name="T0" fmla="*/ 0 w 780"/>
                <a:gd name="T1" fmla="*/ 164 h 608"/>
                <a:gd name="T2" fmla="*/ 279 w 780"/>
                <a:gd name="T3" fmla="*/ 0 h 608"/>
                <a:gd name="T4" fmla="*/ 780 w 780"/>
                <a:gd name="T5" fmla="*/ 608 h 608"/>
                <a:gd name="T6" fmla="*/ 62 w 780"/>
                <a:gd name="T7" fmla="*/ 479 h 608"/>
                <a:gd name="T8" fmla="*/ 0 w 780"/>
                <a:gd name="T9" fmla="*/ 164 h 608"/>
                <a:gd name="T10" fmla="*/ 274 w 780"/>
                <a:gd name="T11" fmla="*/ 29 h 608"/>
                <a:gd name="T12" fmla="*/ 25 w 780"/>
                <a:gd name="T13" fmla="*/ 175 h 608"/>
                <a:gd name="T14" fmla="*/ 81 w 780"/>
                <a:gd name="T15" fmla="*/ 460 h 608"/>
                <a:gd name="T16" fmla="*/ 726 w 780"/>
                <a:gd name="T17" fmla="*/ 577 h 608"/>
                <a:gd name="T18" fmla="*/ 274 w 780"/>
                <a:gd name="T19" fmla="*/ 2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0" h="608">
                  <a:moveTo>
                    <a:pt x="0" y="164"/>
                  </a:moveTo>
                  <a:lnTo>
                    <a:pt x="279" y="0"/>
                  </a:lnTo>
                  <a:lnTo>
                    <a:pt x="780" y="608"/>
                  </a:lnTo>
                  <a:lnTo>
                    <a:pt x="62" y="479"/>
                  </a:lnTo>
                  <a:lnTo>
                    <a:pt x="0" y="164"/>
                  </a:lnTo>
                  <a:close/>
                  <a:moveTo>
                    <a:pt x="274" y="29"/>
                  </a:moveTo>
                  <a:lnTo>
                    <a:pt x="25" y="175"/>
                  </a:lnTo>
                  <a:lnTo>
                    <a:pt x="81" y="460"/>
                  </a:lnTo>
                  <a:lnTo>
                    <a:pt x="726" y="577"/>
                  </a:lnTo>
                  <a:lnTo>
                    <a:pt x="274" y="29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89" name="Freeform 1042">
              <a:extLst>
                <a:ext uri="{FF2B5EF4-FFF2-40B4-BE49-F238E27FC236}">
                  <a16:creationId xmlns:a16="http://schemas.microsoft.com/office/drawing/2014/main" id="{055679F9-EA7B-7FC6-73E8-9B9F55706776}"/>
                </a:ext>
              </a:extLst>
            </p:cNvPr>
            <p:cNvSpPr/>
            <p:nvPr/>
          </p:nvSpPr>
          <p:spPr bwMode="auto">
            <a:xfrm>
              <a:off x="5991745" y="2893938"/>
              <a:ext cx="784225" cy="936625"/>
            </a:xfrm>
            <a:custGeom>
              <a:avLst/>
              <a:gdLst>
                <a:gd name="T0" fmla="*/ 0 w 494"/>
                <a:gd name="T1" fmla="*/ 4 h 590"/>
                <a:gd name="T2" fmla="*/ 21 w 494"/>
                <a:gd name="T3" fmla="*/ 0 h 590"/>
                <a:gd name="T4" fmla="*/ 81 w 494"/>
                <a:gd name="T5" fmla="*/ 307 h 590"/>
                <a:gd name="T6" fmla="*/ 494 w 494"/>
                <a:gd name="T7" fmla="*/ 572 h 590"/>
                <a:gd name="T8" fmla="*/ 481 w 494"/>
                <a:gd name="T9" fmla="*/ 590 h 590"/>
                <a:gd name="T10" fmla="*/ 61 w 494"/>
                <a:gd name="T11" fmla="*/ 321 h 590"/>
                <a:gd name="T12" fmla="*/ 0 w 494"/>
                <a:gd name="T13" fmla="*/ 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590">
                  <a:moveTo>
                    <a:pt x="0" y="4"/>
                  </a:moveTo>
                  <a:lnTo>
                    <a:pt x="21" y="0"/>
                  </a:lnTo>
                  <a:lnTo>
                    <a:pt x="81" y="307"/>
                  </a:lnTo>
                  <a:lnTo>
                    <a:pt x="494" y="572"/>
                  </a:lnTo>
                  <a:lnTo>
                    <a:pt x="481" y="590"/>
                  </a:lnTo>
                  <a:lnTo>
                    <a:pt x="61" y="3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90" name="Freeform 1043">
              <a:extLst>
                <a:ext uri="{FF2B5EF4-FFF2-40B4-BE49-F238E27FC236}">
                  <a16:creationId xmlns:a16="http://schemas.microsoft.com/office/drawing/2014/main" id="{7DB66B75-1A16-478E-F938-9AA8500B402F}"/>
                </a:ext>
              </a:extLst>
            </p:cNvPr>
            <p:cNvSpPr/>
            <p:nvPr/>
          </p:nvSpPr>
          <p:spPr bwMode="auto">
            <a:xfrm>
              <a:off x="5672138" y="3368675"/>
              <a:ext cx="438150" cy="258763"/>
            </a:xfrm>
            <a:custGeom>
              <a:avLst/>
              <a:gdLst>
                <a:gd name="T0" fmla="*/ 0 w 276"/>
                <a:gd name="T1" fmla="*/ 144 h 163"/>
                <a:gd name="T2" fmla="*/ 266 w 276"/>
                <a:gd name="T3" fmla="*/ 0 h 163"/>
                <a:gd name="T4" fmla="*/ 276 w 276"/>
                <a:gd name="T5" fmla="*/ 20 h 163"/>
                <a:gd name="T6" fmla="*/ 9 w 276"/>
                <a:gd name="T7" fmla="*/ 163 h 163"/>
                <a:gd name="T8" fmla="*/ 0 w 276"/>
                <a:gd name="T9" fmla="*/ 14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63">
                  <a:moveTo>
                    <a:pt x="0" y="144"/>
                  </a:moveTo>
                  <a:lnTo>
                    <a:pt x="266" y="0"/>
                  </a:lnTo>
                  <a:lnTo>
                    <a:pt x="276" y="20"/>
                  </a:lnTo>
                  <a:lnTo>
                    <a:pt x="9" y="16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EAD9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65158AC-1256-82C4-E49F-FA526DCADDEA}"/>
              </a:ext>
            </a:extLst>
          </p:cNvPr>
          <p:cNvGrpSpPr/>
          <p:nvPr/>
        </p:nvGrpSpPr>
        <p:grpSpPr>
          <a:xfrm>
            <a:off x="-2" y="-117510"/>
            <a:ext cx="798898" cy="7294305"/>
            <a:chOff x="-6" y="-374365"/>
            <a:chExt cx="4629758" cy="1450397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540D6ABD-B5AD-A771-26A2-40730D93CDF2}"/>
                </a:ext>
              </a:extLst>
            </p:cNvPr>
            <p:cNvSpPr/>
            <p:nvPr/>
          </p:nvSpPr>
          <p:spPr>
            <a:xfrm>
              <a:off x="0" y="142360"/>
              <a:ext cx="4629752" cy="13056707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372E48-F113-76F8-4C82-832A253F5B08}"/>
                </a:ext>
              </a:extLst>
            </p:cNvPr>
            <p:cNvSpPr/>
            <p:nvPr/>
          </p:nvSpPr>
          <p:spPr>
            <a:xfrm>
              <a:off x="-6" y="-374365"/>
              <a:ext cx="4629752" cy="1450397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2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502D69-559E-D8F5-3B85-7A79C179C6B7}"/>
              </a:ext>
            </a:extLst>
          </p:cNvPr>
          <p:cNvGrpSpPr/>
          <p:nvPr/>
        </p:nvGrpSpPr>
        <p:grpSpPr>
          <a:xfrm>
            <a:off x="566515" y="142361"/>
            <a:ext cx="4843685" cy="798897"/>
            <a:chOff x="566515" y="142361"/>
            <a:chExt cx="4463083" cy="798897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FF517157-556A-33ED-2389-57F350D5545F}"/>
                </a:ext>
              </a:extLst>
            </p:cNvPr>
            <p:cNvSpPr/>
            <p:nvPr/>
          </p:nvSpPr>
          <p:spPr>
            <a:xfrm rot="5400000">
              <a:off x="2514798" y="-1573541"/>
              <a:ext cx="798897" cy="4230702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577516-5FD1-821C-CE33-3E8EF24B625D}"/>
                </a:ext>
              </a:extLst>
            </p:cNvPr>
            <p:cNvSpPr/>
            <p:nvPr/>
          </p:nvSpPr>
          <p:spPr>
            <a:xfrm>
              <a:off x="566515" y="269443"/>
              <a:ext cx="446308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CPS/ CPM Campaign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4D0275-569B-32BF-D350-C71FE6F9F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3" y="1131841"/>
            <a:ext cx="5456716" cy="5456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BD469-D2D8-1416-E006-266ED300D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89" y="1131839"/>
            <a:ext cx="5456717" cy="54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65158AC-1256-82C4-E49F-FA526DCADDEA}"/>
              </a:ext>
            </a:extLst>
          </p:cNvPr>
          <p:cNvGrpSpPr/>
          <p:nvPr/>
        </p:nvGrpSpPr>
        <p:grpSpPr>
          <a:xfrm>
            <a:off x="-2" y="-117510"/>
            <a:ext cx="798898" cy="7294305"/>
            <a:chOff x="-6" y="-374365"/>
            <a:chExt cx="4629758" cy="1450397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540D6ABD-B5AD-A771-26A2-40730D93CDF2}"/>
                </a:ext>
              </a:extLst>
            </p:cNvPr>
            <p:cNvSpPr/>
            <p:nvPr/>
          </p:nvSpPr>
          <p:spPr>
            <a:xfrm>
              <a:off x="0" y="142360"/>
              <a:ext cx="4629752" cy="13056707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372E48-F113-76F8-4C82-832A253F5B08}"/>
                </a:ext>
              </a:extLst>
            </p:cNvPr>
            <p:cNvSpPr/>
            <p:nvPr/>
          </p:nvSpPr>
          <p:spPr>
            <a:xfrm>
              <a:off x="-6" y="-374365"/>
              <a:ext cx="4629752" cy="1450397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2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502D69-559E-D8F5-3B85-7A79C179C6B7}"/>
              </a:ext>
            </a:extLst>
          </p:cNvPr>
          <p:cNvGrpSpPr/>
          <p:nvPr/>
        </p:nvGrpSpPr>
        <p:grpSpPr>
          <a:xfrm>
            <a:off x="566515" y="142361"/>
            <a:ext cx="4843685" cy="798897"/>
            <a:chOff x="566515" y="142361"/>
            <a:chExt cx="4463083" cy="798897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FF517157-556A-33ED-2389-57F350D5545F}"/>
                </a:ext>
              </a:extLst>
            </p:cNvPr>
            <p:cNvSpPr/>
            <p:nvPr/>
          </p:nvSpPr>
          <p:spPr>
            <a:xfrm rot="5400000">
              <a:off x="2514798" y="-1573541"/>
              <a:ext cx="798897" cy="4230702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577516-5FD1-821C-CE33-3E8EF24B625D}"/>
                </a:ext>
              </a:extLst>
            </p:cNvPr>
            <p:cNvSpPr/>
            <p:nvPr/>
          </p:nvSpPr>
          <p:spPr>
            <a:xfrm>
              <a:off x="566515" y="269443"/>
              <a:ext cx="446308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CPS/ CPM Campaign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B2AC1-6B25-3E9C-A274-17D75E30A9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88" y="1131838"/>
            <a:ext cx="5456717" cy="5456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CA5B6B-EEBF-7E66-7D56-3CFCAA80A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3" y="1131840"/>
            <a:ext cx="5456716" cy="545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65158AC-1256-82C4-E49F-FA526DCADDEA}"/>
              </a:ext>
            </a:extLst>
          </p:cNvPr>
          <p:cNvGrpSpPr/>
          <p:nvPr/>
        </p:nvGrpSpPr>
        <p:grpSpPr>
          <a:xfrm>
            <a:off x="-2" y="-117510"/>
            <a:ext cx="798898" cy="7294305"/>
            <a:chOff x="-6" y="-374365"/>
            <a:chExt cx="4629758" cy="1450397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540D6ABD-B5AD-A771-26A2-40730D93CDF2}"/>
                </a:ext>
              </a:extLst>
            </p:cNvPr>
            <p:cNvSpPr/>
            <p:nvPr/>
          </p:nvSpPr>
          <p:spPr>
            <a:xfrm>
              <a:off x="0" y="142360"/>
              <a:ext cx="4629752" cy="13056707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372E48-F113-76F8-4C82-832A253F5B08}"/>
                </a:ext>
              </a:extLst>
            </p:cNvPr>
            <p:cNvSpPr/>
            <p:nvPr/>
          </p:nvSpPr>
          <p:spPr>
            <a:xfrm>
              <a:off x="-6" y="-374365"/>
              <a:ext cx="4629752" cy="1450397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2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502D69-559E-D8F5-3B85-7A79C179C6B7}"/>
              </a:ext>
            </a:extLst>
          </p:cNvPr>
          <p:cNvGrpSpPr/>
          <p:nvPr/>
        </p:nvGrpSpPr>
        <p:grpSpPr>
          <a:xfrm>
            <a:off x="688976" y="142361"/>
            <a:ext cx="4721223" cy="798897"/>
            <a:chOff x="679354" y="142361"/>
            <a:chExt cx="4350244" cy="798897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FF517157-556A-33ED-2389-57F350D5545F}"/>
                </a:ext>
              </a:extLst>
            </p:cNvPr>
            <p:cNvSpPr/>
            <p:nvPr/>
          </p:nvSpPr>
          <p:spPr>
            <a:xfrm rot="5400000">
              <a:off x="2514798" y="-1573541"/>
              <a:ext cx="798897" cy="4230702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577516-5FD1-821C-CE33-3E8EF24B625D}"/>
                </a:ext>
              </a:extLst>
            </p:cNvPr>
            <p:cNvSpPr/>
            <p:nvPr/>
          </p:nvSpPr>
          <p:spPr>
            <a:xfrm>
              <a:off x="679354" y="269443"/>
              <a:ext cx="42374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Awareness Campaign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B2B2C7F-700A-1BA2-05FA-377590AC7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38" y="1114088"/>
            <a:ext cx="5474467" cy="5474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ED8794-82BD-91D9-113B-BCC78CE12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57" y="1114088"/>
            <a:ext cx="5456717" cy="54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65158AC-1256-82C4-E49F-FA526DCADDEA}"/>
              </a:ext>
            </a:extLst>
          </p:cNvPr>
          <p:cNvGrpSpPr/>
          <p:nvPr/>
        </p:nvGrpSpPr>
        <p:grpSpPr>
          <a:xfrm>
            <a:off x="-2" y="-117510"/>
            <a:ext cx="798898" cy="7294305"/>
            <a:chOff x="-6" y="-374365"/>
            <a:chExt cx="4629758" cy="1450397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540D6ABD-B5AD-A771-26A2-40730D93CDF2}"/>
                </a:ext>
              </a:extLst>
            </p:cNvPr>
            <p:cNvSpPr/>
            <p:nvPr/>
          </p:nvSpPr>
          <p:spPr>
            <a:xfrm>
              <a:off x="0" y="142360"/>
              <a:ext cx="4629752" cy="13056707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372E48-F113-76F8-4C82-832A253F5B08}"/>
                </a:ext>
              </a:extLst>
            </p:cNvPr>
            <p:cNvSpPr/>
            <p:nvPr/>
          </p:nvSpPr>
          <p:spPr>
            <a:xfrm>
              <a:off x="-6" y="-374365"/>
              <a:ext cx="4629752" cy="1450397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2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502D69-559E-D8F5-3B85-7A79C179C6B7}"/>
              </a:ext>
            </a:extLst>
          </p:cNvPr>
          <p:cNvGrpSpPr/>
          <p:nvPr/>
        </p:nvGrpSpPr>
        <p:grpSpPr>
          <a:xfrm>
            <a:off x="818713" y="142361"/>
            <a:ext cx="4591487" cy="798897"/>
            <a:chOff x="798896" y="142361"/>
            <a:chExt cx="4230702" cy="798897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FF517157-556A-33ED-2389-57F350D5545F}"/>
                </a:ext>
              </a:extLst>
            </p:cNvPr>
            <p:cNvSpPr/>
            <p:nvPr/>
          </p:nvSpPr>
          <p:spPr>
            <a:xfrm rot="5400000">
              <a:off x="2514798" y="-1573541"/>
              <a:ext cx="798897" cy="4230702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577516-5FD1-821C-CE33-3E8EF24B625D}"/>
                </a:ext>
              </a:extLst>
            </p:cNvPr>
            <p:cNvSpPr/>
            <p:nvPr/>
          </p:nvSpPr>
          <p:spPr>
            <a:xfrm>
              <a:off x="1252181" y="269443"/>
              <a:ext cx="309174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CPM Campaign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B054373-7373-B657-ABFC-D34330D9F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56" y="1096337"/>
            <a:ext cx="5474467" cy="54744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91D073-9A47-8177-D5BB-5CD852E0C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36" y="1096336"/>
            <a:ext cx="5474467" cy="547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65158AC-1256-82C4-E49F-FA526DCADDEA}"/>
              </a:ext>
            </a:extLst>
          </p:cNvPr>
          <p:cNvGrpSpPr/>
          <p:nvPr/>
        </p:nvGrpSpPr>
        <p:grpSpPr>
          <a:xfrm>
            <a:off x="-2" y="-117510"/>
            <a:ext cx="798898" cy="7294305"/>
            <a:chOff x="-6" y="-374365"/>
            <a:chExt cx="4629758" cy="1450397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540D6ABD-B5AD-A771-26A2-40730D93CDF2}"/>
                </a:ext>
              </a:extLst>
            </p:cNvPr>
            <p:cNvSpPr/>
            <p:nvPr/>
          </p:nvSpPr>
          <p:spPr>
            <a:xfrm>
              <a:off x="0" y="142360"/>
              <a:ext cx="4629752" cy="13056707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372E48-F113-76F8-4C82-832A253F5B08}"/>
                </a:ext>
              </a:extLst>
            </p:cNvPr>
            <p:cNvSpPr/>
            <p:nvPr/>
          </p:nvSpPr>
          <p:spPr>
            <a:xfrm>
              <a:off x="-6" y="-374365"/>
              <a:ext cx="4629752" cy="1450397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2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  <a:p>
              <a:pPr algn="ctr"/>
              <a:r>
                <a:rPr lang="en-US" sz="2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endPara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502D69-559E-D8F5-3B85-7A79C179C6B7}"/>
              </a:ext>
            </a:extLst>
          </p:cNvPr>
          <p:cNvGrpSpPr/>
          <p:nvPr/>
        </p:nvGrpSpPr>
        <p:grpSpPr>
          <a:xfrm>
            <a:off x="818713" y="142361"/>
            <a:ext cx="4591487" cy="798897"/>
            <a:chOff x="798896" y="142361"/>
            <a:chExt cx="4230702" cy="798897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FF517157-556A-33ED-2389-57F350D5545F}"/>
                </a:ext>
              </a:extLst>
            </p:cNvPr>
            <p:cNvSpPr/>
            <p:nvPr/>
          </p:nvSpPr>
          <p:spPr>
            <a:xfrm rot="5400000">
              <a:off x="2514798" y="-1573541"/>
              <a:ext cx="798897" cy="4230702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577516-5FD1-821C-CE33-3E8EF24B625D}"/>
                </a:ext>
              </a:extLst>
            </p:cNvPr>
            <p:cNvSpPr/>
            <p:nvPr/>
          </p:nvSpPr>
          <p:spPr>
            <a:xfrm>
              <a:off x="1252181" y="269443"/>
              <a:ext cx="309174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CPM Campaign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AF6E2C7-38B2-9C8C-CEF2-F9F9A3B42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08" y="1096337"/>
            <a:ext cx="5474467" cy="54744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8E9E54-373D-7A1A-FB20-3819D91CD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87" y="1096336"/>
            <a:ext cx="5474468" cy="547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4104F1AF-74D0-4C01-6066-1EBA0673848A}"/>
              </a:ext>
            </a:extLst>
          </p:cNvPr>
          <p:cNvGrpSpPr/>
          <p:nvPr/>
        </p:nvGrpSpPr>
        <p:grpSpPr>
          <a:xfrm>
            <a:off x="302907" y="-132589"/>
            <a:ext cx="11783562" cy="5949696"/>
            <a:chOff x="350532" y="324611"/>
            <a:chExt cx="11783562" cy="5949696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ED56C752-5A0B-BDBB-6DB6-94818FE52D6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532" y="374891"/>
              <a:ext cx="5862828" cy="5849112"/>
            </a:xfrm>
            <a:prstGeom prst="rect">
              <a:avLst/>
            </a:prstGeom>
          </p:spPr>
        </p:pic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1815E395-BB94-EDEA-BD45-FB81AE82BEA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0679" y="520522"/>
              <a:ext cx="5361558" cy="5361559"/>
            </a:xfrm>
            <a:prstGeom prst="rect">
              <a:avLst/>
            </a:prstGeom>
          </p:spPr>
        </p:pic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C7B5A449-F593-BEA9-475C-8F3D0598073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4099" y="324611"/>
              <a:ext cx="5949696" cy="5949696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CEC03A16-A1A8-DD54-4B09-272348150BD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2536" y="520522"/>
              <a:ext cx="5361558" cy="5361559"/>
            </a:xfrm>
            <a:prstGeom prst="rect">
              <a:avLst/>
            </a:prstGeom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D6912374-ED07-458C-CE61-A9AE0863F8F6}"/>
              </a:ext>
            </a:extLst>
          </p:cNvPr>
          <p:cNvSpPr txBox="1"/>
          <p:nvPr/>
        </p:nvSpPr>
        <p:spPr>
          <a:xfrm>
            <a:off x="475374" y="5570512"/>
            <a:ext cx="11611095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pc="-7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Strengthen</a:t>
            </a:r>
            <a:r>
              <a:rPr spc="-10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3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the</a:t>
            </a:r>
            <a:r>
              <a:rPr spc="-12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brand’s</a:t>
            </a:r>
            <a:r>
              <a:rPr spc="-14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4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proposition</a:t>
            </a:r>
            <a:r>
              <a:rPr spc="-15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4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&amp;</a:t>
            </a:r>
            <a:r>
              <a:rPr spc="-11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13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To</a:t>
            </a:r>
            <a:r>
              <a:rPr spc="-12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1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leverage</a:t>
            </a:r>
            <a:r>
              <a:rPr spc="-13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3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the</a:t>
            </a:r>
            <a:r>
              <a:rPr spc="-12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popular</a:t>
            </a:r>
            <a:r>
              <a:rPr spc="-17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11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series </a:t>
            </a:r>
            <a:r>
              <a:rPr spc="6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Game</a:t>
            </a:r>
            <a:r>
              <a:rPr spc="-13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of</a:t>
            </a:r>
            <a:r>
              <a:rPr spc="-12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11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Thrones</a:t>
            </a:r>
            <a:r>
              <a:rPr spc="-9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5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and</a:t>
            </a:r>
            <a:endParaRPr dirty="0">
              <a:solidFill>
                <a:schemeClr val="bg1"/>
              </a:solidFill>
              <a:latin typeface="Rockwell" panose="02060603020205020403" pitchFamily="18" charset="0"/>
              <a:cs typeface="Verdana"/>
            </a:endParaRPr>
          </a:p>
          <a:p>
            <a:pPr marL="12700" algn="r">
              <a:lnSpc>
                <a:spcPct val="100000"/>
              </a:lnSpc>
            </a:pPr>
            <a:r>
              <a:rPr spc="-2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promote</a:t>
            </a:r>
            <a:r>
              <a:rPr spc="-12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3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Hindware</a:t>
            </a:r>
            <a:r>
              <a:rPr spc="-9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1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Appliances</a:t>
            </a:r>
            <a:r>
              <a:rPr spc="-16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2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products</a:t>
            </a:r>
            <a:r>
              <a:rPr spc="-8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7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using</a:t>
            </a:r>
            <a:r>
              <a:rPr spc="-15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3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the</a:t>
            </a:r>
            <a:r>
              <a:rPr spc="-12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2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conversation</a:t>
            </a:r>
            <a:r>
              <a:rPr spc="-16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1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on</a:t>
            </a:r>
            <a:r>
              <a:rPr spc="-13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2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social</a:t>
            </a:r>
            <a:r>
              <a:rPr spc="6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1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media.</a:t>
            </a:r>
            <a:endParaRPr dirty="0">
              <a:solidFill>
                <a:schemeClr val="bg1"/>
              </a:solidFill>
              <a:latin typeface="Rockwell" panose="02060603020205020403" pitchFamily="18" charset="0"/>
              <a:cs typeface="Verdana"/>
            </a:endParaRPr>
          </a:p>
          <a:p>
            <a:pPr marL="12700" marR="5080" algn="r">
              <a:lnSpc>
                <a:spcPct val="100000"/>
              </a:lnSpc>
            </a:pPr>
            <a:r>
              <a:rPr spc="-7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Establishing</a:t>
            </a:r>
            <a:r>
              <a:rPr spc="-17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3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Hindware</a:t>
            </a:r>
            <a:r>
              <a:rPr spc="-10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1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Appliances</a:t>
            </a:r>
            <a:r>
              <a:rPr spc="-18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4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as</a:t>
            </a:r>
            <a:r>
              <a:rPr spc="-13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12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</a:t>
            </a:r>
            <a:r>
              <a:rPr spc="-12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new-age</a:t>
            </a:r>
            <a:r>
              <a:rPr spc="-9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1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brand</a:t>
            </a:r>
            <a:r>
              <a:rPr spc="-14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5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and</a:t>
            </a:r>
            <a:r>
              <a:rPr spc="-14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5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positioning</a:t>
            </a:r>
            <a:r>
              <a:rPr spc="-10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6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our</a:t>
            </a:r>
            <a:r>
              <a:rPr spc="-12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1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brand</a:t>
            </a:r>
            <a:r>
              <a:rPr spc="-14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4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as</a:t>
            </a:r>
            <a:r>
              <a:rPr spc="-13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3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the</a:t>
            </a:r>
            <a:r>
              <a:rPr spc="5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8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rightful </a:t>
            </a:r>
            <a:r>
              <a:rPr spc="-54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6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king</a:t>
            </a:r>
            <a:r>
              <a:rPr spc="-17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of</a:t>
            </a:r>
            <a:r>
              <a:rPr spc="-14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1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Appliances</a:t>
            </a:r>
            <a:endParaRPr dirty="0">
              <a:solidFill>
                <a:schemeClr val="bg1"/>
              </a:solidFill>
              <a:latin typeface="Rockwell" panose="02060603020205020403" pitchFamily="18" charset="0"/>
              <a:cs typeface="Verdana"/>
            </a:endParaRPr>
          </a:p>
          <a:p>
            <a:pPr marL="12700" marR="367665" algn="r">
              <a:lnSpc>
                <a:spcPct val="100000"/>
              </a:lnSpc>
              <a:spcBef>
                <a:spcPts val="5"/>
              </a:spcBef>
            </a:pPr>
            <a:r>
              <a:rPr spc="-14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By</a:t>
            </a:r>
            <a:r>
              <a:rPr spc="-13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4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taking</a:t>
            </a:r>
            <a:r>
              <a:rPr spc="-12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12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</a:t>
            </a:r>
            <a:r>
              <a:rPr spc="-14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9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quirky</a:t>
            </a:r>
            <a:r>
              <a:rPr spc="-13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5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and</a:t>
            </a:r>
            <a:r>
              <a:rPr spc="-14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6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trendy</a:t>
            </a:r>
            <a:r>
              <a:rPr spc="-8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7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route,</a:t>
            </a:r>
            <a:r>
              <a:rPr spc="-114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we’re</a:t>
            </a:r>
            <a:r>
              <a:rPr spc="-12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tapping</a:t>
            </a:r>
            <a:r>
              <a:rPr spc="-12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6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into</a:t>
            </a:r>
            <a:r>
              <a:rPr spc="-12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12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</a:t>
            </a:r>
            <a:r>
              <a:rPr spc="-12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new</a:t>
            </a:r>
            <a:r>
              <a:rPr spc="-13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4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audience</a:t>
            </a:r>
            <a:r>
              <a:rPr spc="-14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11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thus</a:t>
            </a:r>
            <a:r>
              <a:rPr spc="-114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2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building</a:t>
            </a:r>
            <a:r>
              <a:rPr spc="-16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brand </a:t>
            </a:r>
            <a:r>
              <a:rPr spc="-54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 </a:t>
            </a:r>
            <a:r>
              <a:rPr spc="-55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awareness.</a:t>
            </a:r>
            <a:endParaRPr dirty="0">
              <a:solidFill>
                <a:schemeClr val="bg1"/>
              </a:solidFill>
              <a:latin typeface="Rockwell" panose="02060603020205020403" pitchFamily="18" charset="0"/>
              <a:cs typeface="Verda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F4B0A-2F44-87FC-B943-A9DF06D12D43}"/>
              </a:ext>
            </a:extLst>
          </p:cNvPr>
          <p:cNvSpPr txBox="1"/>
          <p:nvPr/>
        </p:nvSpPr>
        <p:spPr>
          <a:xfrm>
            <a:off x="33662" y="5485833"/>
            <a:ext cx="2997774" cy="523220"/>
          </a:xfrm>
          <a:prstGeom prst="rect">
            <a:avLst/>
          </a:prstGeom>
          <a:solidFill>
            <a:srgbClr val="E9B978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Agency FB" panose="020B0503020202020204" pitchFamily="34" charset="0"/>
                <a:cs typeface="Arial" panose="020B0604020202020204" pitchFamily="34" charset="0"/>
              </a:rPr>
              <a:t>CAMPAIGNS OBJECTIVE</a:t>
            </a:r>
            <a:endParaRPr lang="ko-KR" altLang="en-US" sz="2800" b="1" dirty="0"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34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8287BE9D-7182-2161-214B-57D889A6BA9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805" y="249047"/>
            <a:ext cx="7310755" cy="3858767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5E68AEAA-9F3F-FE43-3EAD-D4F33BDD032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805" y="4256658"/>
            <a:ext cx="5084045" cy="2448942"/>
          </a:xfrm>
          <a:prstGeom prst="rect">
            <a:avLst/>
          </a:prstGeom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86B91BEA-9976-A0E4-3587-1C86C9DF1259}"/>
              </a:ext>
            </a:extLst>
          </p:cNvPr>
          <p:cNvSpPr txBox="1"/>
          <p:nvPr/>
        </p:nvSpPr>
        <p:spPr>
          <a:xfrm>
            <a:off x="5435827" y="4341952"/>
            <a:ext cx="6660923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Generate maximum buzz and traction for the new launch of  Moonbow keeping in mind the sensitivity of being associated  with HSIL.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 dirty="0">
              <a:solidFill>
                <a:schemeClr val="bg1"/>
              </a:solidFill>
              <a:latin typeface="Rockwell" panose="02060603020205020403" pitchFamily="18" charset="0"/>
              <a:cs typeface="Verdana"/>
            </a:endParaRPr>
          </a:p>
          <a:p>
            <a:pPr marL="12700" marR="167640">
              <a:lnSpc>
                <a:spcPct val="100000"/>
              </a:lnSpc>
            </a:pPr>
            <a:r>
              <a:rPr sz="2000" dirty="0">
                <a:solidFill>
                  <a:schemeClr val="bg1"/>
                </a:solidFill>
                <a:latin typeface="Rockwell" panose="02060603020205020403" pitchFamily="18" charset="0"/>
                <a:cs typeface="Verdana"/>
              </a:rPr>
              <a:t>To create a website and to encourage website visits and to  encourage potential buyers to make a purchase.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B175B-922F-1492-F64A-9CF26C83376B}"/>
              </a:ext>
            </a:extLst>
          </p:cNvPr>
          <p:cNvSpPr txBox="1"/>
          <p:nvPr/>
        </p:nvSpPr>
        <p:spPr>
          <a:xfrm>
            <a:off x="7468089" y="2285891"/>
            <a:ext cx="4531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CAMPAIGN</a:t>
            </a:r>
          </a:p>
          <a:p>
            <a:pPr algn="ctr"/>
            <a:r>
              <a:rPr lang="en-US" altLang="ko-KR" sz="6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OBJECTIVE</a:t>
            </a:r>
            <a:endParaRPr lang="ko-KR" altLang="en-US" sz="6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46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 descr="C:\Documents and Settings\JJ\Desktop\Review\Screenshots Mahindra &amp; Glen\Screenshots\Glen\Glen FB Cooktop.JPG">
            <a:extLst>
              <a:ext uri="{FF2B5EF4-FFF2-40B4-BE49-F238E27FC236}">
                <a16:creationId xmlns:a16="http://schemas.microsoft.com/office/drawing/2014/main" id="{AB2A6980-55B5-4331-9EC2-BB8529A0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32179"/>
            <a:ext cx="4441777" cy="51936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604CBC-9017-4E17-AA95-A0CD32313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5" t="4060" r="11621" b="13851"/>
          <a:stretch/>
        </p:blipFill>
        <p:spPr>
          <a:xfrm>
            <a:off x="4895848" y="832179"/>
            <a:ext cx="3153283" cy="51936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F2864-23EE-448D-933D-5EF8F07CE206}"/>
              </a:ext>
            </a:extLst>
          </p:cNvPr>
          <p:cNvPicPr/>
          <p:nvPr/>
        </p:nvPicPr>
        <p:blipFill rotWithShape="1">
          <a:blip r:embed="rId4"/>
          <a:srcRect l="35069" t="20206" r="39277" b="13636"/>
          <a:stretch/>
        </p:blipFill>
        <p:spPr bwMode="auto">
          <a:xfrm>
            <a:off x="8236501" y="832178"/>
            <a:ext cx="3641173" cy="51936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327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56B9CA5-CABA-4C66-ADD2-981A05C8BD56}"/>
              </a:ext>
            </a:extLst>
          </p:cNvPr>
          <p:cNvSpPr txBox="1"/>
          <p:nvPr/>
        </p:nvSpPr>
        <p:spPr>
          <a:xfrm>
            <a:off x="1081881" y="0"/>
            <a:ext cx="974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Programmatic &amp; Native Campaigns</a:t>
            </a:r>
            <a:endParaRPr lang="ko-KR" altLang="en-US" sz="6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C2609857-147C-4E8E-8476-6C59EC68FDE6}"/>
              </a:ext>
            </a:extLst>
          </p:cNvPr>
          <p:cNvPicPr/>
          <p:nvPr/>
        </p:nvPicPr>
        <p:blipFill rotWithShape="1">
          <a:blip r:embed="rId2" cstate="print"/>
          <a:srcRect l="10633" t="40862" r="40485" b="31817"/>
          <a:stretch/>
        </p:blipFill>
        <p:spPr>
          <a:xfrm>
            <a:off x="161130" y="4080126"/>
            <a:ext cx="3204370" cy="25588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ject 3">
            <a:extLst>
              <a:ext uri="{FF2B5EF4-FFF2-40B4-BE49-F238E27FC236}">
                <a16:creationId xmlns:a16="http://schemas.microsoft.com/office/drawing/2014/main" id="{B109C871-E806-45C0-BC95-51EDFAF39DC4}"/>
              </a:ext>
            </a:extLst>
          </p:cNvPr>
          <p:cNvPicPr/>
          <p:nvPr/>
        </p:nvPicPr>
        <p:blipFill rotWithShape="1">
          <a:blip r:embed="rId2" cstate="print"/>
          <a:srcRect l="10632" t="1326" r="40998" b="64938"/>
          <a:stretch/>
        </p:blipFill>
        <p:spPr>
          <a:xfrm>
            <a:off x="161130" y="1126871"/>
            <a:ext cx="3204370" cy="280703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C283151-9081-49B9-852F-5998C64DB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772" r="9259"/>
          <a:stretch/>
        </p:blipFill>
        <p:spPr bwMode="auto">
          <a:xfrm>
            <a:off x="3644904" y="1126870"/>
            <a:ext cx="4695725" cy="280703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B5AFC8-8D52-497E-BDB2-587CFE018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904" y="4080125"/>
            <a:ext cx="4695725" cy="25588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64AAEBB-6736-4791-9125-E71AB5200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00867" y="1139708"/>
            <a:ext cx="3259740" cy="281170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03D25CB-38D2-495F-9AE8-1F0E484DC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21111" b="6146"/>
          <a:stretch/>
        </p:blipFill>
        <p:spPr bwMode="auto">
          <a:xfrm>
            <a:off x="8500867" y="4075458"/>
            <a:ext cx="3259740" cy="25588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66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4C283151-9081-49B9-852F-5998C64DB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7772" r="9259"/>
          <a:stretch/>
        </p:blipFill>
        <p:spPr bwMode="auto">
          <a:xfrm>
            <a:off x="3644904" y="1126870"/>
            <a:ext cx="4695725" cy="280703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269EE92-FB3D-4464-A96A-F37B2DBCB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3266" r="13717"/>
          <a:stretch/>
        </p:blipFill>
        <p:spPr bwMode="auto">
          <a:xfrm>
            <a:off x="3111201" y="301375"/>
            <a:ext cx="5643965" cy="402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 descr="C:\Users\DHRUV\Downloads\728x90.jpg">
            <a:extLst>
              <a:ext uri="{FF2B5EF4-FFF2-40B4-BE49-F238E27FC236}">
                <a16:creationId xmlns:a16="http://schemas.microsoft.com/office/drawing/2014/main" id="{680B7272-E3A9-4760-AEE8-8FDDAE8A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0" y="4397290"/>
            <a:ext cx="11773182" cy="180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47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任意多边形: 形状 42"/>
          <p:cNvSpPr/>
          <p:nvPr/>
        </p:nvSpPr>
        <p:spPr>
          <a:xfrm flipV="1">
            <a:off x="0" y="0"/>
            <a:ext cx="2077720" cy="80835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2" name="任意多边形: 形状 42"/>
          <p:cNvSpPr/>
          <p:nvPr/>
        </p:nvSpPr>
        <p:spPr>
          <a:xfrm rot="5400000" flipV="1">
            <a:off x="11362055" y="6099810"/>
            <a:ext cx="1137920" cy="52133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286250" y="394335"/>
            <a:ext cx="343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gradFill>
                  <a:gsLst>
                    <a:gs pos="0">
                      <a:srgbClr val="EAD9C5"/>
                    </a:gs>
                    <a:gs pos="100000">
                      <a:schemeClr val="bg1"/>
                    </a:gs>
                  </a:gsLst>
                  <a:lin ang="16200000" scaled="0"/>
                </a:gradFill>
                <a:cs typeface="+mn-ea"/>
                <a:sym typeface="+mn-lt"/>
              </a:rPr>
              <a:t>OUR CLIENTS</a:t>
            </a:r>
            <a:endParaRPr lang="zh-CN" altLang="en-US" b="1" spc="300" dirty="0">
              <a:gradFill>
                <a:gsLst>
                  <a:gs pos="0">
                    <a:srgbClr val="EAD9C5"/>
                  </a:gs>
                  <a:gs pos="100000">
                    <a:schemeClr val="bg1"/>
                  </a:gs>
                </a:gsLst>
                <a:lin ang="16200000" scaled="0"/>
              </a:gradFill>
              <a:cs typeface="+mn-ea"/>
              <a:sym typeface="+mn-lt"/>
            </a:endParaRPr>
          </a:p>
        </p:txBody>
      </p:sp>
      <p:sp>
        <p:nvSpPr>
          <p:cNvPr id="7" name="文本框 17">
            <a:extLst>
              <a:ext uri="{FF2B5EF4-FFF2-40B4-BE49-F238E27FC236}">
                <a16:creationId xmlns:a16="http://schemas.microsoft.com/office/drawing/2014/main" id="{1F65294E-6D23-5144-753D-F8907F18B154}"/>
              </a:ext>
            </a:extLst>
          </p:cNvPr>
          <p:cNvSpPr txBox="1"/>
          <p:nvPr/>
        </p:nvSpPr>
        <p:spPr>
          <a:xfrm>
            <a:off x="362217" y="1998525"/>
            <a:ext cx="3431006" cy="28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400" indent="-285750">
              <a:lnSpc>
                <a:spcPct val="150000"/>
              </a:lnSpc>
              <a:spcBef>
                <a:spcPts val="71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Min. </a:t>
            </a:r>
            <a:r>
              <a:rPr lang="en-US" spc="-4" dirty="0">
                <a:solidFill>
                  <a:srgbClr val="E9B878"/>
                </a:solidFill>
                <a:latin typeface="Microsoft YaHei (Body)"/>
                <a:cs typeface="Trebuchet MS"/>
              </a:rPr>
              <a:t>of</a:t>
            </a:r>
            <a:r>
              <a:rPr lang="en-US" spc="-30" dirty="0">
                <a:solidFill>
                  <a:srgbClr val="E9B878"/>
                </a:solidFill>
                <a:latin typeface="Microsoft YaHei (Body)"/>
                <a:cs typeface="Trebuchet MS"/>
              </a:rPr>
              <a:t> Textiles</a:t>
            </a:r>
            <a:endParaRPr lang="en-US" sz="700" dirty="0">
              <a:latin typeface="Microsoft YaHei (Body)"/>
              <a:cs typeface="Trebuchet MS"/>
            </a:endParaRPr>
          </a:p>
          <a:p>
            <a:pPr marL="32040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Min.</a:t>
            </a:r>
            <a:r>
              <a:rPr lang="en-US" spc="8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4" dirty="0">
                <a:solidFill>
                  <a:srgbClr val="E9B878"/>
                </a:solidFill>
                <a:latin typeface="Microsoft YaHei (Body)"/>
                <a:cs typeface="Trebuchet MS"/>
              </a:rPr>
              <a:t>of</a:t>
            </a:r>
            <a:r>
              <a:rPr lang="en-US" spc="4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Chemical</a:t>
            </a:r>
            <a:r>
              <a:rPr lang="en-US" spc="8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4" dirty="0">
                <a:solidFill>
                  <a:srgbClr val="E9B878"/>
                </a:solidFill>
                <a:latin typeface="Microsoft YaHei (Body)"/>
                <a:cs typeface="Trebuchet MS"/>
              </a:rPr>
              <a:t>&amp; </a:t>
            </a: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Fertilizers</a:t>
            </a:r>
            <a:endParaRPr lang="en-US" sz="700" dirty="0">
              <a:latin typeface="Microsoft YaHei (Body)"/>
              <a:cs typeface="Trebuchet MS"/>
            </a:endParaRPr>
          </a:p>
          <a:p>
            <a:pPr marL="320400" indent="-285750">
              <a:lnSpc>
                <a:spcPct val="150000"/>
              </a:lnSpc>
              <a:spcBef>
                <a:spcPts val="4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Min. </a:t>
            </a:r>
            <a:r>
              <a:rPr lang="en-US" spc="-4" dirty="0">
                <a:solidFill>
                  <a:srgbClr val="E9B878"/>
                </a:solidFill>
                <a:latin typeface="Microsoft YaHei (Body)"/>
                <a:cs typeface="Trebuchet MS"/>
              </a:rPr>
              <a:t>of Earth</a:t>
            </a:r>
            <a:r>
              <a:rPr lang="en-US" spc="-11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4" dirty="0">
                <a:solidFill>
                  <a:srgbClr val="E9B878"/>
                </a:solidFill>
                <a:latin typeface="Microsoft YaHei (Body)"/>
                <a:cs typeface="Trebuchet MS"/>
              </a:rPr>
              <a:t>Sciences</a:t>
            </a:r>
            <a:endParaRPr lang="en-US" dirty="0">
              <a:latin typeface="Microsoft YaHei (Body)"/>
              <a:cs typeface="Trebuchet MS"/>
            </a:endParaRPr>
          </a:p>
          <a:p>
            <a:pPr marL="32040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Min. </a:t>
            </a:r>
            <a:r>
              <a:rPr lang="en-US" spc="-4" dirty="0">
                <a:solidFill>
                  <a:srgbClr val="E9B878"/>
                </a:solidFill>
                <a:latin typeface="Microsoft YaHei (Body)"/>
                <a:cs typeface="Trebuchet MS"/>
              </a:rPr>
              <a:t>of</a:t>
            </a: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11" dirty="0">
                <a:solidFill>
                  <a:srgbClr val="E9B878"/>
                </a:solidFill>
                <a:latin typeface="Microsoft YaHei (Body)"/>
                <a:cs typeface="Trebuchet MS"/>
              </a:rPr>
              <a:t>Panchayati</a:t>
            </a:r>
            <a:r>
              <a:rPr lang="en-US" spc="-4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Raj</a:t>
            </a:r>
            <a:endParaRPr lang="en-US" dirty="0">
              <a:latin typeface="Microsoft YaHei (Body)"/>
              <a:cs typeface="Trebuchet MS"/>
            </a:endParaRPr>
          </a:p>
          <a:p>
            <a:pPr marL="320400" marR="381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Ministry</a:t>
            </a:r>
            <a:r>
              <a:rPr lang="en-US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4" dirty="0">
                <a:solidFill>
                  <a:srgbClr val="E9B878"/>
                </a:solidFill>
                <a:latin typeface="Microsoft YaHei (Body)"/>
                <a:cs typeface="Trebuchet MS"/>
              </a:rPr>
              <a:t>of</a:t>
            </a:r>
            <a:r>
              <a:rPr lang="en-US" spc="8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Development</a:t>
            </a:r>
            <a:r>
              <a:rPr lang="en-US" spc="19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Of</a:t>
            </a:r>
            <a:r>
              <a:rPr lang="en-US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North </a:t>
            </a:r>
            <a:r>
              <a:rPr lang="en-US" spc="-416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4" dirty="0">
                <a:solidFill>
                  <a:srgbClr val="E9B878"/>
                </a:solidFill>
                <a:latin typeface="Microsoft YaHei (Body)"/>
                <a:cs typeface="Trebuchet MS"/>
              </a:rPr>
              <a:t>Eastern</a:t>
            </a:r>
            <a:r>
              <a:rPr lang="en-US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15" dirty="0">
                <a:solidFill>
                  <a:srgbClr val="E9B878"/>
                </a:solidFill>
                <a:latin typeface="Microsoft YaHei (Body)"/>
                <a:cs typeface="Trebuchet MS"/>
              </a:rPr>
              <a:t>Region</a:t>
            </a:r>
            <a:endParaRPr lang="en-US" dirty="0">
              <a:latin typeface="Microsoft YaHei (Body)"/>
              <a:cs typeface="Trebuchet MS"/>
            </a:endParaRPr>
          </a:p>
          <a:p>
            <a:pPr marL="32040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US" spc="-8" dirty="0">
                <a:solidFill>
                  <a:srgbClr val="E9B878"/>
                </a:solidFill>
                <a:latin typeface="Microsoft YaHei (Body)"/>
                <a:cs typeface="Trebuchet MS"/>
              </a:rPr>
              <a:t>Ministry </a:t>
            </a:r>
            <a:r>
              <a:rPr lang="en-US" spc="-4" dirty="0">
                <a:solidFill>
                  <a:srgbClr val="E9B878"/>
                </a:solidFill>
                <a:latin typeface="Microsoft YaHei (Body)"/>
                <a:cs typeface="Trebuchet MS"/>
              </a:rPr>
              <a:t>of</a:t>
            </a:r>
            <a:r>
              <a:rPr lang="en-US" dirty="0">
                <a:solidFill>
                  <a:srgbClr val="E9B878"/>
                </a:solidFill>
                <a:latin typeface="Microsoft YaHei (Body)"/>
                <a:cs typeface="Trebuchet MS"/>
              </a:rPr>
              <a:t> </a:t>
            </a:r>
            <a:r>
              <a:rPr lang="en-US" spc="-4" dirty="0">
                <a:solidFill>
                  <a:srgbClr val="E9B878"/>
                </a:solidFill>
                <a:latin typeface="Microsoft YaHei (Body)"/>
                <a:cs typeface="Trebuchet MS"/>
              </a:rPr>
              <a:t>Education</a:t>
            </a:r>
            <a:endParaRPr lang="en-US" dirty="0">
              <a:latin typeface="Microsoft YaHei (Body)"/>
              <a:cs typeface="Trebuchet MS"/>
            </a:endParaRPr>
          </a:p>
        </p:txBody>
      </p:sp>
      <p:sp>
        <p:nvSpPr>
          <p:cNvPr id="12" name="文本框 40">
            <a:extLst>
              <a:ext uri="{FF2B5EF4-FFF2-40B4-BE49-F238E27FC236}">
                <a16:creationId xmlns:a16="http://schemas.microsoft.com/office/drawing/2014/main" id="{EAC38398-DD1B-DAF1-68EA-49D11A836E9A}"/>
              </a:ext>
            </a:extLst>
          </p:cNvPr>
          <p:cNvSpPr txBox="1"/>
          <p:nvPr/>
        </p:nvSpPr>
        <p:spPr>
          <a:xfrm>
            <a:off x="3902800" y="2043246"/>
            <a:ext cx="4495979" cy="56323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94799" indent="-285750">
              <a:spcBef>
                <a:spcPts val="71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8" dirty="0">
                <a:solidFill>
                  <a:srgbClr val="E9B878"/>
                </a:solidFill>
                <a:latin typeface="Microsoft YaHei (Body)"/>
                <a:cs typeface="Cambria"/>
              </a:rPr>
              <a:t>BHEL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4" dirty="0">
                <a:solidFill>
                  <a:srgbClr val="E9B878"/>
                </a:solidFill>
                <a:latin typeface="Microsoft YaHei (Body)"/>
                <a:cs typeface="Cambria"/>
              </a:rPr>
              <a:t>Power </a:t>
            </a:r>
            <a:r>
              <a:rPr lang="en-IN" spc="105" dirty="0">
                <a:solidFill>
                  <a:srgbClr val="E9B878"/>
                </a:solidFill>
                <a:latin typeface="Microsoft YaHei (Body)"/>
                <a:cs typeface="Cambria"/>
              </a:rPr>
              <a:t>Grid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53" dirty="0">
                <a:solidFill>
                  <a:srgbClr val="E9B878"/>
                </a:solidFill>
                <a:latin typeface="Microsoft YaHei (Body)"/>
                <a:cs typeface="Cambria"/>
              </a:rPr>
              <a:t>Kribhco</a:t>
            </a: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53" dirty="0">
                <a:solidFill>
                  <a:srgbClr val="E9B878"/>
                </a:solidFill>
                <a:latin typeface="Microsoft YaHei (Body)"/>
                <a:cs typeface="Cambria"/>
              </a:rPr>
              <a:t>IIFT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86" dirty="0">
                <a:solidFill>
                  <a:srgbClr val="E9B878"/>
                </a:solidFill>
                <a:latin typeface="Microsoft YaHei (Body)"/>
                <a:cs typeface="Cambria"/>
              </a:rPr>
              <a:t>IFCI</a:t>
            </a: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86" dirty="0">
                <a:solidFill>
                  <a:srgbClr val="E9B878"/>
                </a:solidFill>
                <a:latin typeface="Microsoft YaHei (Body)"/>
                <a:cs typeface="Cambria"/>
              </a:rPr>
              <a:t>STC</a:t>
            </a: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-45" dirty="0">
                <a:solidFill>
                  <a:srgbClr val="E9B878"/>
                </a:solidFill>
                <a:latin typeface="Microsoft YaHei (Body)"/>
                <a:cs typeface="Cambria"/>
              </a:rPr>
              <a:t>K</a:t>
            </a:r>
            <a:r>
              <a:rPr lang="en-IN" spc="60" dirty="0">
                <a:solidFill>
                  <a:srgbClr val="E9B878"/>
                </a:solidFill>
                <a:latin typeface="Microsoft YaHei (Body)"/>
                <a:cs typeface="Cambria"/>
              </a:rPr>
              <a:t>e</a:t>
            </a:r>
            <a:r>
              <a:rPr lang="en-IN" spc="79" dirty="0">
                <a:solidFill>
                  <a:srgbClr val="E9B878"/>
                </a:solidFill>
                <a:latin typeface="Microsoft YaHei (Body)"/>
                <a:cs typeface="Cambria"/>
              </a:rPr>
              <a:t>n</a:t>
            </a:r>
            <a:r>
              <a:rPr lang="en-IN" spc="56" dirty="0">
                <a:solidFill>
                  <a:srgbClr val="E9B878"/>
                </a:solidFill>
                <a:latin typeface="Microsoft YaHei (Body)"/>
                <a:cs typeface="Cambria"/>
              </a:rPr>
              <a:t>d</a:t>
            </a:r>
            <a:r>
              <a:rPr lang="en-IN" spc="68" dirty="0">
                <a:solidFill>
                  <a:srgbClr val="E9B878"/>
                </a:solidFill>
                <a:latin typeface="Microsoft YaHei (Body)"/>
                <a:cs typeface="Cambria"/>
              </a:rPr>
              <a:t>r</a:t>
            </a:r>
            <a:r>
              <a:rPr lang="en-IN" spc="34" dirty="0">
                <a:solidFill>
                  <a:srgbClr val="E9B878"/>
                </a:solidFill>
                <a:latin typeface="Microsoft YaHei (Body)"/>
                <a:cs typeface="Cambria"/>
              </a:rPr>
              <a:t>iy</a:t>
            </a:r>
            <a:r>
              <a:rPr lang="en-IN" spc="56" dirty="0">
                <a:solidFill>
                  <a:srgbClr val="E9B878"/>
                </a:solidFill>
                <a:latin typeface="Microsoft YaHei (Body)"/>
                <a:cs typeface="Cambria"/>
              </a:rPr>
              <a:t>a</a:t>
            </a:r>
            <a:r>
              <a:rPr lang="en-IN" spc="-71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79" dirty="0">
                <a:solidFill>
                  <a:srgbClr val="E9B878"/>
                </a:solidFill>
                <a:latin typeface="Microsoft YaHei (Body)"/>
                <a:cs typeface="Cambria"/>
              </a:rPr>
              <a:t>Vi</a:t>
            </a:r>
            <a:r>
              <a:rPr lang="en-IN" spc="64" dirty="0">
                <a:solidFill>
                  <a:srgbClr val="E9B878"/>
                </a:solidFill>
                <a:latin typeface="Microsoft YaHei (Body)"/>
                <a:cs typeface="Cambria"/>
              </a:rPr>
              <a:t>d</a:t>
            </a:r>
            <a:r>
              <a:rPr lang="en-IN" spc="53" dirty="0">
                <a:solidFill>
                  <a:srgbClr val="E9B878"/>
                </a:solidFill>
                <a:latin typeface="Microsoft YaHei (Body)"/>
                <a:cs typeface="Cambria"/>
              </a:rPr>
              <a:t>y</a:t>
            </a:r>
            <a:r>
              <a:rPr lang="en-IN" spc="45" dirty="0">
                <a:solidFill>
                  <a:srgbClr val="E9B878"/>
                </a:solidFill>
                <a:latin typeface="Microsoft YaHei (Body)"/>
                <a:cs typeface="Cambria"/>
              </a:rPr>
              <a:t>al</a:t>
            </a:r>
            <a:r>
              <a:rPr lang="en-IN" spc="26" dirty="0">
                <a:solidFill>
                  <a:srgbClr val="E9B878"/>
                </a:solidFill>
                <a:latin typeface="Microsoft YaHei (Body)"/>
                <a:cs typeface="Cambria"/>
              </a:rPr>
              <a:t>a</a:t>
            </a:r>
            <a:r>
              <a:rPr lang="en-IN" spc="53" dirty="0">
                <a:solidFill>
                  <a:srgbClr val="E9B878"/>
                </a:solidFill>
                <a:latin typeface="Microsoft YaHei (Body)"/>
                <a:cs typeface="Cambria"/>
              </a:rPr>
              <a:t>y</a:t>
            </a:r>
            <a:r>
              <a:rPr lang="en-IN" spc="56" dirty="0">
                <a:solidFill>
                  <a:srgbClr val="E9B878"/>
                </a:solidFill>
                <a:latin typeface="Microsoft YaHei (Body)"/>
                <a:cs typeface="Cambria"/>
              </a:rPr>
              <a:t>a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spcBef>
                <a:spcPts val="4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4" dirty="0">
                <a:solidFill>
                  <a:srgbClr val="E9B878"/>
                </a:solidFill>
                <a:latin typeface="Microsoft YaHei (Body)"/>
                <a:cs typeface="Cambria"/>
              </a:rPr>
              <a:t>RITES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68" dirty="0">
                <a:solidFill>
                  <a:srgbClr val="E9B878"/>
                </a:solidFill>
                <a:latin typeface="Microsoft YaHei (Body)"/>
                <a:cs typeface="Cambria"/>
              </a:rPr>
              <a:t>APEDA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83" dirty="0">
                <a:solidFill>
                  <a:srgbClr val="E9B878"/>
                </a:solidFill>
                <a:latin typeface="Microsoft YaHei (Body)"/>
                <a:cs typeface="Cambria"/>
              </a:rPr>
              <a:t>GSTN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109" dirty="0">
                <a:solidFill>
                  <a:srgbClr val="E9B878"/>
                </a:solidFill>
                <a:latin typeface="Microsoft YaHei (Body)"/>
                <a:cs typeface="Cambria"/>
              </a:rPr>
              <a:t>NFDC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45" dirty="0">
                <a:solidFill>
                  <a:srgbClr val="E9B878"/>
                </a:solidFill>
                <a:latin typeface="Microsoft YaHei (Body)"/>
                <a:cs typeface="Cambria"/>
              </a:rPr>
              <a:t>RVNL.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94" dirty="0">
                <a:solidFill>
                  <a:srgbClr val="E9B878"/>
                </a:solidFill>
                <a:latin typeface="Microsoft YaHei (Body)"/>
                <a:cs typeface="Cambria"/>
              </a:rPr>
              <a:t>ACASH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113" dirty="0">
                <a:solidFill>
                  <a:srgbClr val="E9B878"/>
                </a:solidFill>
                <a:latin typeface="Microsoft YaHei (Body)"/>
                <a:cs typeface="Cambria"/>
              </a:rPr>
              <a:t>NHDC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11" dirty="0">
                <a:solidFill>
                  <a:srgbClr val="E9B878"/>
                </a:solidFill>
                <a:latin typeface="Microsoft YaHei (Body)"/>
                <a:cs typeface="Cambria"/>
              </a:rPr>
              <a:t>NFL</a:t>
            </a:r>
            <a:endParaRPr lang="en-IN" spc="109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endParaRPr lang="en-IN" spc="109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endParaRPr lang="en-IN" spc="109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endParaRPr lang="en-IN" spc="109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endParaRPr lang="en-IN" spc="109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109" dirty="0">
                <a:solidFill>
                  <a:srgbClr val="E9B878"/>
                </a:solidFill>
                <a:latin typeface="Microsoft YaHei (Body)"/>
                <a:cs typeface="Cambria"/>
              </a:rPr>
              <a:t>AEPC</a:t>
            </a:r>
            <a:r>
              <a:rPr lang="en-IN" spc="19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-19" dirty="0">
                <a:solidFill>
                  <a:srgbClr val="E9B878"/>
                </a:solidFill>
                <a:latin typeface="Microsoft YaHei (Body)"/>
                <a:cs typeface="Cambria"/>
              </a:rPr>
              <a:t>&amp;</a:t>
            </a:r>
            <a:r>
              <a:rPr lang="en-IN" spc="26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101" dirty="0">
                <a:solidFill>
                  <a:srgbClr val="E9B878"/>
                </a:solidFill>
                <a:latin typeface="Microsoft YaHei (Body)"/>
                <a:cs typeface="Cambria"/>
              </a:rPr>
              <a:t>ATDC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71" dirty="0">
                <a:solidFill>
                  <a:srgbClr val="E9B878"/>
                </a:solidFill>
                <a:latin typeface="Microsoft YaHei (Body)"/>
                <a:cs typeface="Cambria"/>
              </a:rPr>
              <a:t>UPSIDC</a:t>
            </a:r>
            <a:endParaRPr lang="en-IN" dirty="0">
              <a:solidFill>
                <a:srgbClr val="E9B878"/>
              </a:solidFill>
              <a:latin typeface="Microsoft YaHei (Body)"/>
              <a:cs typeface="Cambria"/>
            </a:endParaRP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86" dirty="0">
                <a:solidFill>
                  <a:srgbClr val="E9B878"/>
                </a:solidFill>
                <a:latin typeface="Microsoft YaHei (Body)"/>
                <a:cs typeface="Cambria"/>
              </a:rPr>
              <a:t>NEHHDC</a:t>
            </a: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spc="86" dirty="0">
                <a:solidFill>
                  <a:srgbClr val="E9B878"/>
                </a:solidFill>
                <a:latin typeface="Microsoft YaHei (Body)"/>
                <a:cs typeface="Cambria"/>
              </a:rPr>
              <a:t>IIM Rohtak</a:t>
            </a:r>
          </a:p>
          <a:p>
            <a:pPr marL="294799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24314" algn="l"/>
                <a:tab pos="224790" algn="l"/>
              </a:tabLst>
            </a:pPr>
            <a:r>
              <a:rPr lang="en-IN" altLang="zh-CN" spc="86" dirty="0">
                <a:solidFill>
                  <a:srgbClr val="E9B878"/>
                </a:solidFill>
                <a:latin typeface="Microsoft YaHei (Body)"/>
                <a:cs typeface="+mn-ea"/>
                <a:sym typeface="+mn-lt"/>
              </a:rPr>
              <a:t>Many more…..</a:t>
            </a:r>
            <a:endParaRPr lang="zh-CN" altLang="en-US" dirty="0">
              <a:solidFill>
                <a:srgbClr val="E9B878"/>
              </a:solidFill>
              <a:latin typeface="Microsoft YaHei (Body)"/>
              <a:cs typeface="+mn-ea"/>
              <a:sym typeface="+mn-lt"/>
            </a:endParaRPr>
          </a:p>
        </p:txBody>
      </p:sp>
      <p:sp>
        <p:nvSpPr>
          <p:cNvPr id="19" name="文本框 46">
            <a:extLst>
              <a:ext uri="{FF2B5EF4-FFF2-40B4-BE49-F238E27FC236}">
                <a16:creationId xmlns:a16="http://schemas.microsoft.com/office/drawing/2014/main" id="{D641D38E-EB32-72C1-1B6C-A92A8AD39CD5}"/>
              </a:ext>
            </a:extLst>
          </p:cNvPr>
          <p:cNvSpPr txBox="1"/>
          <p:nvPr/>
        </p:nvSpPr>
        <p:spPr>
          <a:xfrm>
            <a:off x="8292665" y="2072094"/>
            <a:ext cx="35809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42900">
              <a:spcBef>
                <a:spcPts val="71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41" dirty="0">
                <a:solidFill>
                  <a:srgbClr val="E9B878"/>
                </a:solidFill>
                <a:latin typeface="Microsoft YaHei (Body)"/>
                <a:cs typeface="Cambria"/>
              </a:rPr>
              <a:t>Mahindra</a:t>
            </a:r>
            <a:r>
              <a:rPr lang="en-IN" spc="26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-19" dirty="0">
                <a:solidFill>
                  <a:srgbClr val="E9B878"/>
                </a:solidFill>
                <a:latin typeface="Microsoft YaHei (Body)"/>
                <a:cs typeface="Cambria"/>
              </a:rPr>
              <a:t>&amp;</a:t>
            </a:r>
            <a:r>
              <a:rPr lang="en-IN" spc="23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41" dirty="0">
                <a:solidFill>
                  <a:srgbClr val="E9B878"/>
                </a:solidFill>
                <a:latin typeface="Microsoft YaHei (Body)"/>
                <a:cs typeface="Cambria"/>
              </a:rPr>
              <a:t>Mahindra</a:t>
            </a:r>
            <a:endParaRPr lang="en-IN" dirty="0">
              <a:latin typeface="Microsoft YaHei (Body)"/>
              <a:cs typeface="Cambria"/>
            </a:endParaRPr>
          </a:p>
          <a:p>
            <a:pPr marL="352425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41" dirty="0">
                <a:solidFill>
                  <a:srgbClr val="E9B878"/>
                </a:solidFill>
                <a:latin typeface="Microsoft YaHei (Body)"/>
                <a:cs typeface="Cambria"/>
              </a:rPr>
              <a:t>Mahi</a:t>
            </a:r>
            <a:r>
              <a:rPr lang="en-IN" spc="45" dirty="0">
                <a:solidFill>
                  <a:srgbClr val="E9B878"/>
                </a:solidFill>
                <a:latin typeface="Microsoft YaHei (Body)"/>
                <a:cs typeface="Cambria"/>
              </a:rPr>
              <a:t>n</a:t>
            </a:r>
            <a:r>
              <a:rPr lang="en-IN" spc="56" dirty="0">
                <a:solidFill>
                  <a:srgbClr val="E9B878"/>
                </a:solidFill>
                <a:latin typeface="Microsoft YaHei (Body)"/>
                <a:cs typeface="Cambria"/>
              </a:rPr>
              <a:t>d</a:t>
            </a:r>
            <a:r>
              <a:rPr lang="en-IN" spc="8" dirty="0">
                <a:solidFill>
                  <a:srgbClr val="E9B878"/>
                </a:solidFill>
                <a:latin typeface="Microsoft YaHei (Body)"/>
                <a:cs typeface="Cambria"/>
              </a:rPr>
              <a:t>r</a:t>
            </a:r>
            <a:r>
              <a:rPr lang="en-IN" spc="56" dirty="0">
                <a:solidFill>
                  <a:srgbClr val="E9B878"/>
                </a:solidFill>
                <a:latin typeface="Microsoft YaHei (Body)"/>
                <a:cs typeface="Cambria"/>
              </a:rPr>
              <a:t>a</a:t>
            </a:r>
            <a:r>
              <a:rPr lang="en-IN" spc="45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19" dirty="0">
                <a:solidFill>
                  <a:srgbClr val="E9B878"/>
                </a:solidFill>
                <a:latin typeface="Microsoft YaHei (Body)"/>
                <a:cs typeface="Cambria"/>
              </a:rPr>
              <a:t>Fir</a:t>
            </a:r>
            <a:r>
              <a:rPr lang="en-IN" spc="11" dirty="0">
                <a:solidFill>
                  <a:srgbClr val="E9B878"/>
                </a:solidFill>
                <a:latin typeface="Microsoft YaHei (Body)"/>
                <a:cs typeface="Cambria"/>
              </a:rPr>
              <a:t>s</a:t>
            </a:r>
            <a:r>
              <a:rPr lang="en-IN" spc="-56" dirty="0">
                <a:solidFill>
                  <a:srgbClr val="E9B878"/>
                </a:solidFill>
                <a:latin typeface="Microsoft YaHei (Body)"/>
                <a:cs typeface="Cambria"/>
              </a:rPr>
              <a:t>t</a:t>
            </a:r>
            <a:r>
              <a:rPr lang="en-IN" spc="45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124" dirty="0">
                <a:solidFill>
                  <a:srgbClr val="E9B878"/>
                </a:solidFill>
                <a:latin typeface="Microsoft YaHei (Body)"/>
                <a:cs typeface="Cambria"/>
              </a:rPr>
              <a:t>Ch</a:t>
            </a:r>
            <a:r>
              <a:rPr lang="en-IN" spc="120" dirty="0">
                <a:solidFill>
                  <a:srgbClr val="E9B878"/>
                </a:solidFill>
                <a:latin typeface="Microsoft YaHei (Body)"/>
                <a:cs typeface="Cambria"/>
              </a:rPr>
              <a:t>o</a:t>
            </a:r>
            <a:r>
              <a:rPr lang="en-IN" spc="83" dirty="0">
                <a:solidFill>
                  <a:srgbClr val="E9B878"/>
                </a:solidFill>
                <a:latin typeface="Microsoft YaHei (Body)"/>
                <a:cs typeface="Cambria"/>
              </a:rPr>
              <a:t>ice</a:t>
            </a:r>
            <a:r>
              <a:rPr lang="en-IN" spc="-83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94" dirty="0">
                <a:solidFill>
                  <a:srgbClr val="E9B878"/>
                </a:solidFill>
                <a:latin typeface="Microsoft YaHei (Body)"/>
                <a:cs typeface="Cambria"/>
              </a:rPr>
              <a:t>Wh</a:t>
            </a:r>
            <a:r>
              <a:rPr lang="en-IN" spc="68" dirty="0">
                <a:solidFill>
                  <a:srgbClr val="E9B878"/>
                </a:solidFill>
                <a:latin typeface="Microsoft YaHei (Body)"/>
                <a:cs typeface="Cambria"/>
              </a:rPr>
              <a:t>e</a:t>
            </a:r>
            <a:r>
              <a:rPr lang="en-IN" spc="53" dirty="0">
                <a:solidFill>
                  <a:srgbClr val="E9B878"/>
                </a:solidFill>
                <a:latin typeface="Microsoft YaHei (Body)"/>
                <a:cs typeface="Cambria"/>
              </a:rPr>
              <a:t>el</a:t>
            </a:r>
            <a:r>
              <a:rPr lang="en-IN" spc="68" dirty="0">
                <a:solidFill>
                  <a:srgbClr val="E9B878"/>
                </a:solidFill>
                <a:latin typeface="Microsoft YaHei (Body)"/>
                <a:cs typeface="Cambria"/>
              </a:rPr>
              <a:t>s</a:t>
            </a:r>
            <a:r>
              <a:rPr lang="en-IN" spc="34" dirty="0">
                <a:solidFill>
                  <a:srgbClr val="E9B878"/>
                </a:solidFill>
                <a:latin typeface="Microsoft YaHei (Body)"/>
                <a:cs typeface="Cambria"/>
              </a:rPr>
              <a:t> Ltd.</a:t>
            </a:r>
            <a:endParaRPr lang="en-IN" dirty="0">
              <a:latin typeface="Microsoft YaHei (Body)"/>
              <a:cs typeface="Cambria"/>
            </a:endParaRPr>
          </a:p>
          <a:p>
            <a:pPr marL="352425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11" dirty="0">
                <a:solidFill>
                  <a:srgbClr val="E9B878"/>
                </a:solidFill>
                <a:latin typeface="Microsoft YaHei (Body)"/>
                <a:cs typeface="Cambria"/>
              </a:rPr>
              <a:t>Fiat</a:t>
            </a:r>
            <a:r>
              <a:rPr lang="en-IN" spc="38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75" dirty="0">
                <a:solidFill>
                  <a:srgbClr val="E9B878"/>
                </a:solidFill>
                <a:latin typeface="Microsoft YaHei (Body)"/>
                <a:cs typeface="Cambria"/>
              </a:rPr>
              <a:t>Chrysler</a:t>
            </a:r>
            <a:r>
              <a:rPr lang="en-IN" spc="38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49" dirty="0">
                <a:solidFill>
                  <a:srgbClr val="E9B878"/>
                </a:solidFill>
                <a:latin typeface="Microsoft YaHei (Body)"/>
                <a:cs typeface="Cambria"/>
              </a:rPr>
              <a:t>Automobiles</a:t>
            </a:r>
            <a:r>
              <a:rPr lang="en-IN" spc="34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64" dirty="0">
                <a:solidFill>
                  <a:srgbClr val="E9B878"/>
                </a:solidFill>
                <a:latin typeface="Microsoft YaHei (Body)"/>
                <a:cs typeface="Cambria"/>
              </a:rPr>
              <a:t>(FCA)</a:t>
            </a:r>
            <a:endParaRPr lang="en-IN" dirty="0">
              <a:latin typeface="Microsoft YaHei (Body)"/>
              <a:cs typeface="Cambria"/>
            </a:endParaRPr>
          </a:p>
          <a:p>
            <a:pPr marL="352425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53" dirty="0">
                <a:solidFill>
                  <a:srgbClr val="E9B878"/>
                </a:solidFill>
                <a:latin typeface="Microsoft YaHei (Body)"/>
                <a:cs typeface="Cambria"/>
              </a:rPr>
              <a:t>Honda</a:t>
            </a:r>
            <a:r>
              <a:rPr lang="en-IN" spc="30" dirty="0">
                <a:solidFill>
                  <a:srgbClr val="E9B878"/>
                </a:solidFill>
                <a:latin typeface="Microsoft YaHei (Body)"/>
                <a:cs typeface="Cambria"/>
              </a:rPr>
              <a:t> Motors</a:t>
            </a:r>
            <a:r>
              <a:rPr lang="en-IN" spc="26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34" dirty="0">
                <a:solidFill>
                  <a:srgbClr val="E9B878"/>
                </a:solidFill>
                <a:latin typeface="Microsoft YaHei (Body)"/>
                <a:cs typeface="Cambria"/>
              </a:rPr>
              <a:t>India</a:t>
            </a:r>
            <a:endParaRPr lang="en-IN" dirty="0">
              <a:latin typeface="Microsoft YaHei (Body)"/>
              <a:cs typeface="Cambria"/>
            </a:endParaRPr>
          </a:p>
          <a:p>
            <a:pPr marL="352425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109" dirty="0">
                <a:solidFill>
                  <a:srgbClr val="E9B878"/>
                </a:solidFill>
                <a:latin typeface="Microsoft YaHei (Body)"/>
                <a:cs typeface="Cambria"/>
              </a:rPr>
              <a:t>Glen</a:t>
            </a:r>
            <a:r>
              <a:rPr lang="en-IN" spc="15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68" dirty="0">
                <a:solidFill>
                  <a:srgbClr val="E9B878"/>
                </a:solidFill>
                <a:latin typeface="Microsoft YaHei (Body)"/>
                <a:cs typeface="Cambria"/>
              </a:rPr>
              <a:t>Appliances</a:t>
            </a:r>
            <a:endParaRPr lang="en-IN" dirty="0">
              <a:latin typeface="Microsoft YaHei (Body)"/>
              <a:cs typeface="Cambria"/>
            </a:endParaRPr>
          </a:p>
          <a:p>
            <a:pPr marL="352425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34" dirty="0">
                <a:solidFill>
                  <a:srgbClr val="E9B878"/>
                </a:solidFill>
                <a:latin typeface="Microsoft YaHei (Body)"/>
                <a:cs typeface="Cambria"/>
              </a:rPr>
              <a:t>Nissan </a:t>
            </a:r>
            <a:r>
              <a:rPr lang="en-IN" spc="-19" dirty="0">
                <a:solidFill>
                  <a:srgbClr val="E9B878"/>
                </a:solidFill>
                <a:latin typeface="Microsoft YaHei (Body)"/>
                <a:cs typeface="Cambria"/>
              </a:rPr>
              <a:t>&amp;</a:t>
            </a:r>
            <a:r>
              <a:rPr lang="en-IN" spc="30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26" dirty="0">
                <a:solidFill>
                  <a:srgbClr val="E9B878"/>
                </a:solidFill>
                <a:latin typeface="Microsoft YaHei (Body)"/>
                <a:cs typeface="Cambria"/>
              </a:rPr>
              <a:t>Datsun</a:t>
            </a:r>
            <a:endParaRPr lang="en-IN" dirty="0">
              <a:latin typeface="Microsoft YaHei (Body)"/>
              <a:cs typeface="Cambria"/>
            </a:endParaRPr>
          </a:p>
          <a:p>
            <a:pPr marL="352425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41" dirty="0">
                <a:solidFill>
                  <a:srgbClr val="E9B878"/>
                </a:solidFill>
                <a:latin typeface="Microsoft YaHei (Body)"/>
                <a:cs typeface="Cambria"/>
              </a:rPr>
              <a:t>Jaguar</a:t>
            </a:r>
            <a:r>
              <a:rPr lang="en-IN" spc="53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-19" dirty="0">
                <a:solidFill>
                  <a:srgbClr val="E9B878"/>
                </a:solidFill>
                <a:latin typeface="Microsoft YaHei (Body)"/>
                <a:cs typeface="Cambria"/>
              </a:rPr>
              <a:t>&amp;</a:t>
            </a:r>
            <a:r>
              <a:rPr lang="en-IN" spc="38" dirty="0">
                <a:solidFill>
                  <a:srgbClr val="E9B878"/>
                </a:solidFill>
                <a:latin typeface="Microsoft YaHei (Body)"/>
                <a:cs typeface="Cambria"/>
              </a:rPr>
              <a:t> Land</a:t>
            </a:r>
            <a:r>
              <a:rPr lang="en-IN" spc="41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19" dirty="0">
                <a:solidFill>
                  <a:srgbClr val="E9B878"/>
                </a:solidFill>
                <a:latin typeface="Microsoft YaHei (Body)"/>
                <a:cs typeface="Cambria"/>
              </a:rPr>
              <a:t>Rover</a:t>
            </a:r>
          </a:p>
          <a:p>
            <a:pPr marL="352425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19" dirty="0">
                <a:solidFill>
                  <a:srgbClr val="E9B878"/>
                </a:solidFill>
                <a:latin typeface="Microsoft YaHei (Body)"/>
                <a:cs typeface="Cambria"/>
              </a:rPr>
              <a:t>Oxford University</a:t>
            </a:r>
          </a:p>
          <a:p>
            <a:pPr marL="352425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19" dirty="0">
                <a:solidFill>
                  <a:srgbClr val="E9B878"/>
                </a:solidFill>
                <a:latin typeface="Microsoft YaHei (Body)"/>
                <a:cs typeface="Cambria"/>
              </a:rPr>
              <a:t>Jet Knit Wear</a:t>
            </a:r>
          </a:p>
          <a:p>
            <a:pPr marL="352425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19" dirty="0">
                <a:solidFill>
                  <a:srgbClr val="E9B878"/>
                </a:solidFill>
                <a:latin typeface="Microsoft YaHei (Body)"/>
                <a:cs typeface="Cambria"/>
              </a:rPr>
              <a:t>Hindware Appliances</a:t>
            </a:r>
          </a:p>
          <a:p>
            <a:pPr marL="352425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19" dirty="0">
                <a:solidFill>
                  <a:srgbClr val="E9B878"/>
                </a:solidFill>
                <a:latin typeface="Microsoft YaHei (Body)"/>
                <a:cs typeface="Cambria"/>
              </a:rPr>
              <a:t>Camstarsports</a:t>
            </a:r>
            <a:endParaRPr lang="en-IN" dirty="0">
              <a:latin typeface="Microsoft YaHei (Body)"/>
              <a:cs typeface="Cambria"/>
            </a:endParaRPr>
          </a:p>
          <a:p>
            <a:pPr marL="352425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66224" algn="l"/>
                <a:tab pos="266700" algn="l"/>
              </a:tabLst>
            </a:pPr>
            <a:r>
              <a:rPr lang="en-IN" spc="49" dirty="0">
                <a:solidFill>
                  <a:srgbClr val="E9B878"/>
                </a:solidFill>
                <a:latin typeface="Microsoft YaHei (Body)"/>
                <a:cs typeface="Cambria"/>
              </a:rPr>
              <a:t>Many</a:t>
            </a:r>
            <a:r>
              <a:rPr lang="en-IN" spc="26" dirty="0">
                <a:solidFill>
                  <a:srgbClr val="E9B878"/>
                </a:solidFill>
                <a:latin typeface="Microsoft YaHei (Body)"/>
                <a:cs typeface="Cambria"/>
              </a:rPr>
              <a:t> </a:t>
            </a:r>
            <a:r>
              <a:rPr lang="en-IN" spc="98" dirty="0">
                <a:solidFill>
                  <a:srgbClr val="E9B878"/>
                </a:solidFill>
                <a:latin typeface="Microsoft YaHei (Body)"/>
                <a:cs typeface="Cambria"/>
              </a:rPr>
              <a:t>more…</a:t>
            </a:r>
            <a:endParaRPr lang="en-IN" dirty="0">
              <a:latin typeface="Microsoft YaHei (Body)"/>
              <a:cs typeface="Cambria"/>
            </a:endParaRPr>
          </a:p>
        </p:txBody>
      </p:sp>
      <p:sp>
        <p:nvSpPr>
          <p:cNvPr id="20" name="文本框 51">
            <a:extLst>
              <a:ext uri="{FF2B5EF4-FFF2-40B4-BE49-F238E27FC236}">
                <a16:creationId xmlns:a16="http://schemas.microsoft.com/office/drawing/2014/main" id="{6FADB757-EE64-1A18-3202-3C78BA8A93F6}"/>
              </a:ext>
            </a:extLst>
          </p:cNvPr>
          <p:cNvSpPr txBox="1"/>
          <p:nvPr/>
        </p:nvSpPr>
        <p:spPr>
          <a:xfrm>
            <a:off x="1043388" y="1270486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EAD2B8"/>
                </a:solidFill>
                <a:cs typeface="+mn-ea"/>
                <a:sym typeface="+mn-lt"/>
              </a:rPr>
              <a:t>MINISTRIES</a:t>
            </a:r>
          </a:p>
        </p:txBody>
      </p:sp>
      <p:sp>
        <p:nvSpPr>
          <p:cNvPr id="13" name="任意多边形 65">
            <a:extLst>
              <a:ext uri="{FF2B5EF4-FFF2-40B4-BE49-F238E27FC236}">
                <a16:creationId xmlns:a16="http://schemas.microsoft.com/office/drawing/2014/main" id="{FF74520B-909D-8CF3-4032-6DA391FB8801}"/>
              </a:ext>
            </a:extLst>
          </p:cNvPr>
          <p:cNvSpPr/>
          <p:nvPr/>
        </p:nvSpPr>
        <p:spPr>
          <a:xfrm>
            <a:off x="8697106" y="1087408"/>
            <a:ext cx="2451506" cy="896376"/>
          </a:xfrm>
          <a:custGeom>
            <a:avLst/>
            <a:gdLst>
              <a:gd name="connsiteX0" fmla="*/ 105651 w 2291154"/>
              <a:gd name="connsiteY0" fmla="*/ 105614 h 1619935"/>
              <a:gd name="connsiteX1" fmla="*/ 105651 w 2291154"/>
              <a:gd name="connsiteY1" fmla="*/ 1514321 h 1619935"/>
              <a:gd name="connsiteX2" fmla="*/ 2185504 w 2291154"/>
              <a:gd name="connsiteY2" fmla="*/ 1514321 h 1619935"/>
              <a:gd name="connsiteX3" fmla="*/ 2185504 w 2291154"/>
              <a:gd name="connsiteY3" fmla="*/ 105614 h 1619935"/>
              <a:gd name="connsiteX4" fmla="*/ 0 w 2291154"/>
              <a:gd name="connsiteY4" fmla="*/ 0 h 1619935"/>
              <a:gd name="connsiteX5" fmla="*/ 2291154 w 2291154"/>
              <a:gd name="connsiteY5" fmla="*/ 0 h 1619935"/>
              <a:gd name="connsiteX6" fmla="*/ 2291154 w 2291154"/>
              <a:gd name="connsiteY6" fmla="*/ 1619935 h 1619935"/>
              <a:gd name="connsiteX7" fmla="*/ 0 w 2291154"/>
              <a:gd name="connsiteY7" fmla="*/ 1619935 h 161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1154" h="1619935">
                <a:moveTo>
                  <a:pt x="105651" y="105614"/>
                </a:moveTo>
                <a:lnTo>
                  <a:pt x="105651" y="1514321"/>
                </a:lnTo>
                <a:lnTo>
                  <a:pt x="2185504" y="1514321"/>
                </a:lnTo>
                <a:lnTo>
                  <a:pt x="2185504" y="105614"/>
                </a:lnTo>
                <a:close/>
                <a:moveTo>
                  <a:pt x="0" y="0"/>
                </a:moveTo>
                <a:lnTo>
                  <a:pt x="2291154" y="0"/>
                </a:lnTo>
                <a:lnTo>
                  <a:pt x="2291154" y="1619935"/>
                </a:lnTo>
                <a:lnTo>
                  <a:pt x="0" y="1619935"/>
                </a:lnTo>
                <a:close/>
              </a:path>
            </a:pathLst>
          </a:custGeom>
          <a:solidFill>
            <a:srgbClr val="D5B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任意多边形 66">
            <a:extLst>
              <a:ext uri="{FF2B5EF4-FFF2-40B4-BE49-F238E27FC236}">
                <a16:creationId xmlns:a16="http://schemas.microsoft.com/office/drawing/2014/main" id="{A73D1C62-6FDC-4290-01A8-767A68114262}"/>
              </a:ext>
            </a:extLst>
          </p:cNvPr>
          <p:cNvSpPr/>
          <p:nvPr/>
        </p:nvSpPr>
        <p:spPr>
          <a:xfrm flipH="1" flipV="1">
            <a:off x="8697106" y="1540866"/>
            <a:ext cx="2451506" cy="448188"/>
          </a:xfrm>
          <a:custGeom>
            <a:avLst/>
            <a:gdLst>
              <a:gd name="connsiteX0" fmla="*/ 0 w 2291154"/>
              <a:gd name="connsiteY0" fmla="*/ 0 h 809967"/>
              <a:gd name="connsiteX1" fmla="*/ 2291154 w 2291154"/>
              <a:gd name="connsiteY1" fmla="*/ 0 h 809967"/>
              <a:gd name="connsiteX2" fmla="*/ 2291154 w 2291154"/>
              <a:gd name="connsiteY2" fmla="*/ 809967 h 809967"/>
              <a:gd name="connsiteX3" fmla="*/ 2185504 w 2291154"/>
              <a:gd name="connsiteY3" fmla="*/ 809967 h 809967"/>
              <a:gd name="connsiteX4" fmla="*/ 2185504 w 2291154"/>
              <a:gd name="connsiteY4" fmla="*/ 105614 h 809967"/>
              <a:gd name="connsiteX5" fmla="*/ 105651 w 2291154"/>
              <a:gd name="connsiteY5" fmla="*/ 105614 h 809967"/>
              <a:gd name="connsiteX6" fmla="*/ 105651 w 2291154"/>
              <a:gd name="connsiteY6" fmla="*/ 809967 h 809967"/>
              <a:gd name="connsiteX7" fmla="*/ 0 w 2291154"/>
              <a:gd name="connsiteY7" fmla="*/ 809967 h 80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1154" h="809967">
                <a:moveTo>
                  <a:pt x="0" y="0"/>
                </a:moveTo>
                <a:lnTo>
                  <a:pt x="2291154" y="0"/>
                </a:lnTo>
                <a:lnTo>
                  <a:pt x="2291154" y="809967"/>
                </a:lnTo>
                <a:lnTo>
                  <a:pt x="2185504" y="809967"/>
                </a:lnTo>
                <a:lnTo>
                  <a:pt x="2185504" y="105614"/>
                </a:lnTo>
                <a:lnTo>
                  <a:pt x="105651" y="105614"/>
                </a:lnTo>
                <a:lnTo>
                  <a:pt x="105651" y="809967"/>
                </a:lnTo>
                <a:lnTo>
                  <a:pt x="0" y="809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45">
            <a:extLst>
              <a:ext uri="{FF2B5EF4-FFF2-40B4-BE49-F238E27FC236}">
                <a16:creationId xmlns:a16="http://schemas.microsoft.com/office/drawing/2014/main" id="{29E677B5-0901-B2AC-7368-2CAE673627C7}"/>
              </a:ext>
            </a:extLst>
          </p:cNvPr>
          <p:cNvSpPr/>
          <p:nvPr/>
        </p:nvSpPr>
        <p:spPr>
          <a:xfrm>
            <a:off x="8875109" y="1176458"/>
            <a:ext cx="2099476" cy="720311"/>
          </a:xfrm>
          <a:prstGeom prst="rect">
            <a:avLst/>
          </a:prstGeom>
          <a:noFill/>
          <a:ln w="19050">
            <a:solidFill>
              <a:srgbClr val="B49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0003B4-C75A-CADD-7DB4-D7771D19755E}"/>
              </a:ext>
            </a:extLst>
          </p:cNvPr>
          <p:cNvGrpSpPr/>
          <p:nvPr/>
        </p:nvGrpSpPr>
        <p:grpSpPr>
          <a:xfrm>
            <a:off x="4196615" y="1087408"/>
            <a:ext cx="3859730" cy="891085"/>
            <a:chOff x="8697106" y="1179085"/>
            <a:chExt cx="2451506" cy="1629458"/>
          </a:xfrm>
        </p:grpSpPr>
        <p:sp>
          <p:nvSpPr>
            <p:cNvPr id="26" name="任意多边形 65">
              <a:extLst>
                <a:ext uri="{FF2B5EF4-FFF2-40B4-BE49-F238E27FC236}">
                  <a16:creationId xmlns:a16="http://schemas.microsoft.com/office/drawing/2014/main" id="{361E1436-FED1-350E-B4B3-A504340554BA}"/>
                </a:ext>
              </a:extLst>
            </p:cNvPr>
            <p:cNvSpPr/>
            <p:nvPr/>
          </p:nvSpPr>
          <p:spPr>
            <a:xfrm>
              <a:off x="8697106" y="1179085"/>
              <a:ext cx="2451506" cy="1619935"/>
            </a:xfrm>
            <a:custGeom>
              <a:avLst/>
              <a:gdLst>
                <a:gd name="connsiteX0" fmla="*/ 105651 w 2291154"/>
                <a:gd name="connsiteY0" fmla="*/ 105614 h 1619935"/>
                <a:gd name="connsiteX1" fmla="*/ 105651 w 2291154"/>
                <a:gd name="connsiteY1" fmla="*/ 1514321 h 1619935"/>
                <a:gd name="connsiteX2" fmla="*/ 2185504 w 2291154"/>
                <a:gd name="connsiteY2" fmla="*/ 1514321 h 1619935"/>
                <a:gd name="connsiteX3" fmla="*/ 2185504 w 2291154"/>
                <a:gd name="connsiteY3" fmla="*/ 105614 h 1619935"/>
                <a:gd name="connsiteX4" fmla="*/ 0 w 2291154"/>
                <a:gd name="connsiteY4" fmla="*/ 0 h 1619935"/>
                <a:gd name="connsiteX5" fmla="*/ 2291154 w 2291154"/>
                <a:gd name="connsiteY5" fmla="*/ 0 h 1619935"/>
                <a:gd name="connsiteX6" fmla="*/ 2291154 w 2291154"/>
                <a:gd name="connsiteY6" fmla="*/ 1619935 h 1619935"/>
                <a:gd name="connsiteX7" fmla="*/ 0 w 2291154"/>
                <a:gd name="connsiteY7" fmla="*/ 1619935 h 161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1154" h="1619935">
                  <a:moveTo>
                    <a:pt x="105651" y="105614"/>
                  </a:moveTo>
                  <a:lnTo>
                    <a:pt x="105651" y="1514321"/>
                  </a:lnTo>
                  <a:lnTo>
                    <a:pt x="2185504" y="1514321"/>
                  </a:lnTo>
                  <a:lnTo>
                    <a:pt x="2185504" y="105614"/>
                  </a:lnTo>
                  <a:close/>
                  <a:moveTo>
                    <a:pt x="0" y="0"/>
                  </a:moveTo>
                  <a:lnTo>
                    <a:pt x="2291154" y="0"/>
                  </a:lnTo>
                  <a:lnTo>
                    <a:pt x="2291154" y="1619935"/>
                  </a:lnTo>
                  <a:lnTo>
                    <a:pt x="0" y="1619935"/>
                  </a:lnTo>
                  <a:close/>
                </a:path>
              </a:pathLst>
            </a:custGeom>
            <a:solidFill>
              <a:srgbClr val="D5B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7" name="任意多边形 66">
              <a:extLst>
                <a:ext uri="{FF2B5EF4-FFF2-40B4-BE49-F238E27FC236}">
                  <a16:creationId xmlns:a16="http://schemas.microsoft.com/office/drawing/2014/main" id="{C23CB80B-E1D4-6AEF-B8DD-CA18A9B32BB5}"/>
                </a:ext>
              </a:extLst>
            </p:cNvPr>
            <p:cNvSpPr/>
            <p:nvPr/>
          </p:nvSpPr>
          <p:spPr>
            <a:xfrm flipH="1" flipV="1">
              <a:off x="8697106" y="1998576"/>
              <a:ext cx="2451506" cy="809967"/>
            </a:xfrm>
            <a:custGeom>
              <a:avLst/>
              <a:gdLst>
                <a:gd name="connsiteX0" fmla="*/ 0 w 2291154"/>
                <a:gd name="connsiteY0" fmla="*/ 0 h 809967"/>
                <a:gd name="connsiteX1" fmla="*/ 2291154 w 2291154"/>
                <a:gd name="connsiteY1" fmla="*/ 0 h 809967"/>
                <a:gd name="connsiteX2" fmla="*/ 2291154 w 2291154"/>
                <a:gd name="connsiteY2" fmla="*/ 809967 h 809967"/>
                <a:gd name="connsiteX3" fmla="*/ 2185504 w 2291154"/>
                <a:gd name="connsiteY3" fmla="*/ 809967 h 809967"/>
                <a:gd name="connsiteX4" fmla="*/ 2185504 w 2291154"/>
                <a:gd name="connsiteY4" fmla="*/ 105614 h 809967"/>
                <a:gd name="connsiteX5" fmla="*/ 105651 w 2291154"/>
                <a:gd name="connsiteY5" fmla="*/ 105614 h 809967"/>
                <a:gd name="connsiteX6" fmla="*/ 105651 w 2291154"/>
                <a:gd name="connsiteY6" fmla="*/ 809967 h 809967"/>
                <a:gd name="connsiteX7" fmla="*/ 0 w 2291154"/>
                <a:gd name="connsiteY7" fmla="*/ 809967 h 8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1154" h="809967">
                  <a:moveTo>
                    <a:pt x="0" y="0"/>
                  </a:moveTo>
                  <a:lnTo>
                    <a:pt x="2291154" y="0"/>
                  </a:lnTo>
                  <a:lnTo>
                    <a:pt x="2291154" y="809967"/>
                  </a:lnTo>
                  <a:lnTo>
                    <a:pt x="2185504" y="809967"/>
                  </a:lnTo>
                  <a:lnTo>
                    <a:pt x="2185504" y="105614"/>
                  </a:lnTo>
                  <a:lnTo>
                    <a:pt x="105651" y="105614"/>
                  </a:lnTo>
                  <a:lnTo>
                    <a:pt x="105651" y="809967"/>
                  </a:lnTo>
                  <a:lnTo>
                    <a:pt x="0" y="8099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0" name="矩形 45">
              <a:extLst>
                <a:ext uri="{FF2B5EF4-FFF2-40B4-BE49-F238E27FC236}">
                  <a16:creationId xmlns:a16="http://schemas.microsoft.com/office/drawing/2014/main" id="{6B97086C-5163-AF43-13D1-F4243CB952ED}"/>
                </a:ext>
              </a:extLst>
            </p:cNvPr>
            <p:cNvSpPr/>
            <p:nvPr/>
          </p:nvSpPr>
          <p:spPr>
            <a:xfrm>
              <a:off x="8875109" y="1340017"/>
              <a:ext cx="2099476" cy="1301750"/>
            </a:xfrm>
            <a:prstGeom prst="rect">
              <a:avLst/>
            </a:prstGeom>
            <a:noFill/>
            <a:ln w="19050">
              <a:solidFill>
                <a:srgbClr val="B493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6" name="文本框 51">
            <a:extLst>
              <a:ext uri="{FF2B5EF4-FFF2-40B4-BE49-F238E27FC236}">
                <a16:creationId xmlns:a16="http://schemas.microsoft.com/office/drawing/2014/main" id="{E299ECA9-E548-FD7B-AED4-E8AAE3068F8D}"/>
              </a:ext>
            </a:extLst>
          </p:cNvPr>
          <p:cNvSpPr txBox="1"/>
          <p:nvPr/>
        </p:nvSpPr>
        <p:spPr>
          <a:xfrm>
            <a:off x="5614137" y="1283386"/>
            <a:ext cx="119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EAD2B8"/>
                </a:solidFill>
                <a:cs typeface="+mn-ea"/>
                <a:sym typeface="+mn-lt"/>
              </a:rPr>
              <a:t>PSUs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3B520A0-19F0-5BBE-3964-A9F8A595B083}"/>
              </a:ext>
            </a:extLst>
          </p:cNvPr>
          <p:cNvGrpSpPr/>
          <p:nvPr/>
        </p:nvGrpSpPr>
        <p:grpSpPr>
          <a:xfrm>
            <a:off x="855243" y="1087409"/>
            <a:ext cx="2451506" cy="893678"/>
            <a:chOff x="8697106" y="1179085"/>
            <a:chExt cx="2451506" cy="1629459"/>
          </a:xfrm>
        </p:grpSpPr>
        <p:sp>
          <p:nvSpPr>
            <p:cNvPr id="68" name="任意多边形 65">
              <a:extLst>
                <a:ext uri="{FF2B5EF4-FFF2-40B4-BE49-F238E27FC236}">
                  <a16:creationId xmlns:a16="http://schemas.microsoft.com/office/drawing/2014/main" id="{8F48EE05-D91E-DCC6-BE1E-08AD72AF677F}"/>
                </a:ext>
              </a:extLst>
            </p:cNvPr>
            <p:cNvSpPr/>
            <p:nvPr/>
          </p:nvSpPr>
          <p:spPr>
            <a:xfrm>
              <a:off x="8697106" y="1179085"/>
              <a:ext cx="2451506" cy="1619935"/>
            </a:xfrm>
            <a:custGeom>
              <a:avLst/>
              <a:gdLst>
                <a:gd name="connsiteX0" fmla="*/ 105651 w 2291154"/>
                <a:gd name="connsiteY0" fmla="*/ 105614 h 1619935"/>
                <a:gd name="connsiteX1" fmla="*/ 105651 w 2291154"/>
                <a:gd name="connsiteY1" fmla="*/ 1514321 h 1619935"/>
                <a:gd name="connsiteX2" fmla="*/ 2185504 w 2291154"/>
                <a:gd name="connsiteY2" fmla="*/ 1514321 h 1619935"/>
                <a:gd name="connsiteX3" fmla="*/ 2185504 w 2291154"/>
                <a:gd name="connsiteY3" fmla="*/ 105614 h 1619935"/>
                <a:gd name="connsiteX4" fmla="*/ 0 w 2291154"/>
                <a:gd name="connsiteY4" fmla="*/ 0 h 1619935"/>
                <a:gd name="connsiteX5" fmla="*/ 2291154 w 2291154"/>
                <a:gd name="connsiteY5" fmla="*/ 0 h 1619935"/>
                <a:gd name="connsiteX6" fmla="*/ 2291154 w 2291154"/>
                <a:gd name="connsiteY6" fmla="*/ 1619935 h 1619935"/>
                <a:gd name="connsiteX7" fmla="*/ 0 w 2291154"/>
                <a:gd name="connsiteY7" fmla="*/ 1619935 h 161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1154" h="1619935">
                  <a:moveTo>
                    <a:pt x="105651" y="105614"/>
                  </a:moveTo>
                  <a:lnTo>
                    <a:pt x="105651" y="1514321"/>
                  </a:lnTo>
                  <a:lnTo>
                    <a:pt x="2185504" y="1514321"/>
                  </a:lnTo>
                  <a:lnTo>
                    <a:pt x="2185504" y="105614"/>
                  </a:lnTo>
                  <a:close/>
                  <a:moveTo>
                    <a:pt x="0" y="0"/>
                  </a:moveTo>
                  <a:lnTo>
                    <a:pt x="2291154" y="0"/>
                  </a:lnTo>
                  <a:lnTo>
                    <a:pt x="2291154" y="1619935"/>
                  </a:lnTo>
                  <a:lnTo>
                    <a:pt x="0" y="1619935"/>
                  </a:lnTo>
                  <a:close/>
                </a:path>
              </a:pathLst>
            </a:custGeom>
            <a:solidFill>
              <a:srgbClr val="D5B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任意多边形 66">
              <a:extLst>
                <a:ext uri="{FF2B5EF4-FFF2-40B4-BE49-F238E27FC236}">
                  <a16:creationId xmlns:a16="http://schemas.microsoft.com/office/drawing/2014/main" id="{C4451402-A1B6-D647-0F73-503F658896EB}"/>
                </a:ext>
              </a:extLst>
            </p:cNvPr>
            <p:cNvSpPr/>
            <p:nvPr/>
          </p:nvSpPr>
          <p:spPr>
            <a:xfrm flipH="1" flipV="1">
              <a:off x="8697106" y="1998577"/>
              <a:ext cx="2451506" cy="809967"/>
            </a:xfrm>
            <a:custGeom>
              <a:avLst/>
              <a:gdLst>
                <a:gd name="connsiteX0" fmla="*/ 0 w 2291154"/>
                <a:gd name="connsiteY0" fmla="*/ 0 h 809967"/>
                <a:gd name="connsiteX1" fmla="*/ 2291154 w 2291154"/>
                <a:gd name="connsiteY1" fmla="*/ 0 h 809967"/>
                <a:gd name="connsiteX2" fmla="*/ 2291154 w 2291154"/>
                <a:gd name="connsiteY2" fmla="*/ 809967 h 809967"/>
                <a:gd name="connsiteX3" fmla="*/ 2185504 w 2291154"/>
                <a:gd name="connsiteY3" fmla="*/ 809967 h 809967"/>
                <a:gd name="connsiteX4" fmla="*/ 2185504 w 2291154"/>
                <a:gd name="connsiteY4" fmla="*/ 105614 h 809967"/>
                <a:gd name="connsiteX5" fmla="*/ 105651 w 2291154"/>
                <a:gd name="connsiteY5" fmla="*/ 105614 h 809967"/>
                <a:gd name="connsiteX6" fmla="*/ 105651 w 2291154"/>
                <a:gd name="connsiteY6" fmla="*/ 809967 h 809967"/>
                <a:gd name="connsiteX7" fmla="*/ 0 w 2291154"/>
                <a:gd name="connsiteY7" fmla="*/ 809967 h 8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1154" h="809967">
                  <a:moveTo>
                    <a:pt x="0" y="0"/>
                  </a:moveTo>
                  <a:lnTo>
                    <a:pt x="2291154" y="0"/>
                  </a:lnTo>
                  <a:lnTo>
                    <a:pt x="2291154" y="809967"/>
                  </a:lnTo>
                  <a:lnTo>
                    <a:pt x="2185504" y="809967"/>
                  </a:lnTo>
                  <a:lnTo>
                    <a:pt x="2185504" y="105614"/>
                  </a:lnTo>
                  <a:lnTo>
                    <a:pt x="105651" y="105614"/>
                  </a:lnTo>
                  <a:lnTo>
                    <a:pt x="105651" y="809967"/>
                  </a:lnTo>
                  <a:lnTo>
                    <a:pt x="0" y="8099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矩形 45">
              <a:extLst>
                <a:ext uri="{FF2B5EF4-FFF2-40B4-BE49-F238E27FC236}">
                  <a16:creationId xmlns:a16="http://schemas.microsoft.com/office/drawing/2014/main" id="{FC7EA777-BE3A-9629-581A-E397433F765B}"/>
                </a:ext>
              </a:extLst>
            </p:cNvPr>
            <p:cNvSpPr/>
            <p:nvPr/>
          </p:nvSpPr>
          <p:spPr>
            <a:xfrm>
              <a:off x="8875109" y="1340017"/>
              <a:ext cx="2099476" cy="1301750"/>
            </a:xfrm>
            <a:prstGeom prst="rect">
              <a:avLst/>
            </a:prstGeom>
            <a:noFill/>
            <a:ln w="19050">
              <a:solidFill>
                <a:srgbClr val="B493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2" name="文本框 51">
            <a:extLst>
              <a:ext uri="{FF2B5EF4-FFF2-40B4-BE49-F238E27FC236}">
                <a16:creationId xmlns:a16="http://schemas.microsoft.com/office/drawing/2014/main" id="{E7CFDA8C-3445-35D7-04C6-5BDD7AA61090}"/>
              </a:ext>
            </a:extLst>
          </p:cNvPr>
          <p:cNvSpPr txBox="1"/>
          <p:nvPr/>
        </p:nvSpPr>
        <p:spPr>
          <a:xfrm>
            <a:off x="8875110" y="1332041"/>
            <a:ext cx="2099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EAD2B8"/>
                </a:solidFill>
                <a:cs typeface="+mn-ea"/>
                <a:sym typeface="+mn-lt"/>
              </a:rPr>
              <a:t>CORPORATES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9" grpId="0"/>
      <p:bldP spid="20" grpId="0"/>
      <p:bldP spid="66" grpId="0"/>
      <p:bldP spid="7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56B9CA5-CABA-4C66-ADD2-981A05C8BD56}"/>
              </a:ext>
            </a:extLst>
          </p:cNvPr>
          <p:cNvSpPr txBox="1"/>
          <p:nvPr/>
        </p:nvSpPr>
        <p:spPr>
          <a:xfrm>
            <a:off x="1081881" y="0"/>
            <a:ext cx="974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OTT Audio Campaigns</a:t>
            </a:r>
            <a:endParaRPr lang="ko-KR" altLang="en-US" sz="6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C1994-1001-4536-BD07-A95E0D935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00124"/>
            <a:ext cx="2703635" cy="58578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EB4105-22A4-4965-9BA0-1A7AD7045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362" y="1015663"/>
            <a:ext cx="2876550" cy="58423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65BFCB-27B1-4EA9-9E7D-AF943EFA0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79" y="1000123"/>
            <a:ext cx="2701946" cy="58578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1C8185C8-2739-5343-3C67-58D4D677D8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03" y="1000123"/>
            <a:ext cx="3286316" cy="58423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8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56B9CA5-CABA-4C66-ADD2-981A05C8BD56}"/>
              </a:ext>
            </a:extLst>
          </p:cNvPr>
          <p:cNvSpPr txBox="1"/>
          <p:nvPr/>
        </p:nvSpPr>
        <p:spPr>
          <a:xfrm>
            <a:off x="1081881" y="0"/>
            <a:ext cx="974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Website Design and Maintenance</a:t>
            </a:r>
            <a:endParaRPr lang="ko-KR" altLang="en-US" sz="6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99A1F-431D-4960-80DD-296ADC8C4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r="5104" b="5555"/>
          <a:stretch/>
        </p:blipFill>
        <p:spPr>
          <a:xfrm>
            <a:off x="177800" y="1022687"/>
            <a:ext cx="6095605" cy="32384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607249-3271-4DC0-B141-717D002F6AA3}"/>
              </a:ext>
            </a:extLst>
          </p:cNvPr>
          <p:cNvSpPr txBox="1"/>
          <p:nvPr/>
        </p:nvSpPr>
        <p:spPr>
          <a:xfrm>
            <a:off x="177800" y="4139863"/>
            <a:ext cx="6095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https://www.jetlycot.com/</a:t>
            </a:r>
            <a:endParaRPr lang="ko-KR" altLang="en-US" sz="44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15E130-5C2F-4890-8D34-8EBCC5B86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71" r="15938" b="5371"/>
          <a:stretch/>
        </p:blipFill>
        <p:spPr>
          <a:xfrm>
            <a:off x="6337694" y="2454432"/>
            <a:ext cx="5676505" cy="33904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253357-51AC-4DDA-B9EC-7B784CFE9C4C}"/>
              </a:ext>
            </a:extLst>
          </p:cNvPr>
          <p:cNvSpPr txBox="1"/>
          <p:nvPr/>
        </p:nvSpPr>
        <p:spPr>
          <a:xfrm>
            <a:off x="5270500" y="5826564"/>
            <a:ext cx="7098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https://www.shivamotocorp.com/</a:t>
            </a:r>
            <a:endParaRPr lang="ko-KR" altLang="en-US" sz="44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56B9CA5-CABA-4C66-ADD2-981A05C8BD56}"/>
              </a:ext>
            </a:extLst>
          </p:cNvPr>
          <p:cNvSpPr txBox="1"/>
          <p:nvPr/>
        </p:nvSpPr>
        <p:spPr>
          <a:xfrm>
            <a:off x="1081881" y="0"/>
            <a:ext cx="974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Influencer Activations</a:t>
            </a:r>
            <a:endParaRPr lang="ko-KR" altLang="en-US" sz="6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87DE5-1D2C-408E-AC3B-EC3ED03BC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1" t="18333" r="11979" b="9259"/>
          <a:stretch/>
        </p:blipFill>
        <p:spPr>
          <a:xfrm>
            <a:off x="206939" y="1535616"/>
            <a:ext cx="4773517" cy="25497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EDF13-37B0-4CFC-9A41-27ABC08E740A}"/>
              </a:ext>
            </a:extLst>
          </p:cNvPr>
          <p:cNvSpPr txBox="1"/>
          <p:nvPr/>
        </p:nvSpPr>
        <p:spPr>
          <a:xfrm>
            <a:off x="-642738" y="4001221"/>
            <a:ext cx="415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Nikita Varma</a:t>
            </a:r>
            <a:endParaRPr lang="ko-KR" altLang="en-US" sz="4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C45C0-9F9D-474F-A8FD-3D06FDC70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8" t="17407" r="11980" b="9259"/>
          <a:stretch/>
        </p:blipFill>
        <p:spPr>
          <a:xfrm>
            <a:off x="6270695" y="1522916"/>
            <a:ext cx="4813722" cy="25935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7B1391-F21A-4ACE-BFAE-6721EC4101B6}"/>
              </a:ext>
            </a:extLst>
          </p:cNvPr>
          <p:cNvSpPr txBox="1"/>
          <p:nvPr/>
        </p:nvSpPr>
        <p:spPr>
          <a:xfrm>
            <a:off x="8677556" y="4001221"/>
            <a:ext cx="415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Gurleen Bedi</a:t>
            </a:r>
            <a:endParaRPr lang="ko-KR" altLang="en-US" sz="4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695549-DEF2-4DE9-AD7E-998A052CB102}"/>
              </a:ext>
            </a:extLst>
          </p:cNvPr>
          <p:cNvSpPr txBox="1"/>
          <p:nvPr/>
        </p:nvSpPr>
        <p:spPr>
          <a:xfrm>
            <a:off x="622119" y="784002"/>
            <a:ext cx="1094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Influencer campaign done for the Brand GLEN APPLIANCES</a:t>
            </a:r>
            <a:endParaRPr lang="ko-KR" altLang="en-US" sz="4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C5CAEE-3617-4E29-836C-4D37309A25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02" t="17592" r="15903" b="8703"/>
          <a:stretch/>
        </p:blipFill>
        <p:spPr>
          <a:xfrm>
            <a:off x="3552661" y="4242058"/>
            <a:ext cx="4194174" cy="25497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52B294-9717-4836-982C-6023C1179804}"/>
              </a:ext>
            </a:extLst>
          </p:cNvPr>
          <p:cNvSpPr txBox="1"/>
          <p:nvPr/>
        </p:nvSpPr>
        <p:spPr>
          <a:xfrm>
            <a:off x="6927234" y="6069552"/>
            <a:ext cx="415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Ritika Anand</a:t>
            </a:r>
            <a:endParaRPr lang="ko-KR" altLang="en-US" sz="4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  <p:bldP spid="12" grpId="0"/>
      <p:bldP spid="13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4C00B-FB1D-17D1-66D1-1AC60F29F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16898" r="22721" b="8497"/>
          <a:stretch/>
        </p:blipFill>
        <p:spPr>
          <a:xfrm>
            <a:off x="103527" y="47625"/>
            <a:ext cx="4363344" cy="35433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58306-3655-06EC-C665-2FCC69F9B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7" t="17339" r="22583" b="8413"/>
          <a:stretch/>
        </p:blipFill>
        <p:spPr>
          <a:xfrm>
            <a:off x="4137988" y="3590926"/>
            <a:ext cx="3916023" cy="320493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2DDB04-F0B1-AB5A-33B2-8833103AD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5" t="19019" r="22587" b="8414"/>
          <a:stretch/>
        </p:blipFill>
        <p:spPr>
          <a:xfrm>
            <a:off x="7725128" y="62140"/>
            <a:ext cx="4363344" cy="351928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4F0273-72A1-DF8A-D0C3-67618A4CC45C}"/>
              </a:ext>
            </a:extLst>
          </p:cNvPr>
          <p:cNvSpPr txBox="1"/>
          <p:nvPr/>
        </p:nvSpPr>
        <p:spPr>
          <a:xfrm>
            <a:off x="-404613" y="3581424"/>
            <a:ext cx="415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err="1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Niti</a:t>
            </a:r>
            <a:r>
              <a:rPr lang="en-US" altLang="ko-KR" sz="4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 Grover</a:t>
            </a:r>
            <a:endParaRPr lang="ko-KR" altLang="en-US" sz="4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D261-20A8-B2B0-FE8A-EA5FBB54871B}"/>
              </a:ext>
            </a:extLst>
          </p:cNvPr>
          <p:cNvSpPr txBox="1"/>
          <p:nvPr/>
        </p:nvSpPr>
        <p:spPr>
          <a:xfrm>
            <a:off x="8582306" y="3590926"/>
            <a:ext cx="415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Shivani Sharma</a:t>
            </a:r>
            <a:endParaRPr lang="ko-KR" altLang="en-US" sz="4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BD84BA-2387-D7F1-C436-B8BAD75FDF99}"/>
              </a:ext>
            </a:extLst>
          </p:cNvPr>
          <p:cNvSpPr txBox="1"/>
          <p:nvPr/>
        </p:nvSpPr>
        <p:spPr>
          <a:xfrm>
            <a:off x="7165359" y="5649755"/>
            <a:ext cx="415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err="1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Gurleen</a:t>
            </a:r>
            <a:r>
              <a:rPr lang="en-US" altLang="ko-KR" sz="4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 Bedi</a:t>
            </a:r>
            <a:endParaRPr lang="ko-KR" altLang="en-US" sz="4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629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56B9CA5-CABA-4C66-ADD2-981A05C8BD56}"/>
              </a:ext>
            </a:extLst>
          </p:cNvPr>
          <p:cNvSpPr txBox="1"/>
          <p:nvPr/>
        </p:nvSpPr>
        <p:spPr>
          <a:xfrm>
            <a:off x="1081881" y="0"/>
            <a:ext cx="974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Video Productions</a:t>
            </a:r>
            <a:endParaRPr lang="ko-KR" altLang="en-US" sz="6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266D10-92F7-4CDF-82F3-5E1176CF3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4" t="20186" r="34248" b="14108"/>
          <a:stretch/>
        </p:blipFill>
        <p:spPr>
          <a:xfrm>
            <a:off x="1181101" y="1015663"/>
            <a:ext cx="3972405" cy="29721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BD2915-7E5A-4998-BDFE-2EAEE9153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8" t="20555" r="33750" b="18704"/>
          <a:stretch/>
        </p:blipFill>
        <p:spPr>
          <a:xfrm>
            <a:off x="5268119" y="1015663"/>
            <a:ext cx="4331346" cy="29721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DEEBAE-7693-4085-8816-12E8A568E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3" t="20523" r="33430" b="29025"/>
          <a:stretch/>
        </p:blipFill>
        <p:spPr>
          <a:xfrm>
            <a:off x="7028521" y="4124898"/>
            <a:ext cx="4496231" cy="25299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6B63B5-A4C1-40E0-A969-610933216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4" t="20000" r="33936" b="17222"/>
          <a:stretch/>
        </p:blipFill>
        <p:spPr>
          <a:xfrm>
            <a:off x="3365500" y="4124898"/>
            <a:ext cx="3554915" cy="25299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2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B006907-2EB6-4C46-896A-091E02DA88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3314" r="4586" b="7365"/>
          <a:stretch/>
        </p:blipFill>
        <p:spPr>
          <a:xfrm>
            <a:off x="1397001" y="1396999"/>
            <a:ext cx="10706100" cy="52591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E9B978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83A356-2E0C-4DB8-915A-FB2873964EBB}"/>
              </a:ext>
            </a:extLst>
          </p:cNvPr>
          <p:cNvSpPr txBox="1"/>
          <p:nvPr/>
        </p:nvSpPr>
        <p:spPr>
          <a:xfrm>
            <a:off x="-111920" y="171391"/>
            <a:ext cx="6474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For More videos visit to our Channel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AE779-2C0F-479C-9D6C-E24C1BA79A02}"/>
              </a:ext>
            </a:extLst>
          </p:cNvPr>
          <p:cNvSpPr txBox="1"/>
          <p:nvPr/>
        </p:nvSpPr>
        <p:spPr>
          <a:xfrm>
            <a:off x="4536280" y="627559"/>
            <a:ext cx="86272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4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ISHA ADVERTISING PVT. LTD</a:t>
            </a:r>
            <a:endParaRPr lang="ko-KR" altLang="en-US" sz="44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5240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56B9CA5-CABA-4C66-ADD2-981A05C8BD56}"/>
              </a:ext>
            </a:extLst>
          </p:cNvPr>
          <p:cNvSpPr txBox="1"/>
          <p:nvPr/>
        </p:nvSpPr>
        <p:spPr>
          <a:xfrm>
            <a:off x="1081881" y="0"/>
            <a:ext cx="974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Events &amp; Outdoor</a:t>
            </a:r>
            <a:endParaRPr lang="ko-KR" altLang="en-US" sz="6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C:\Users\ISHA\Desktop\Photos\IMG_20151025_131751601.jpg">
            <a:extLst>
              <a:ext uri="{FF2B5EF4-FFF2-40B4-BE49-F238E27FC236}">
                <a16:creationId xmlns:a16="http://schemas.microsoft.com/office/drawing/2014/main" id="{94733894-132C-44F1-AC90-046D846D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15664"/>
            <a:ext cx="4495800" cy="252557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C79C0670-C974-4A1B-AA17-13961B2EE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1242"/>
            <a:ext cx="4394200" cy="12958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Cricket Match Organised  at National Stadium on 25</a:t>
            </a:r>
            <a:r>
              <a:rPr lang="en-IN" altLang="en-US" b="1" baseline="30000" dirty="0">
                <a:solidFill>
                  <a:srgbClr val="E9B978"/>
                </a:solidFill>
                <a:latin typeface="Agency FB" panose="020B0503020202020204" pitchFamily="34" charset="0"/>
              </a:rPr>
              <a:t>th</a:t>
            </a: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 September 2015 between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Parliamentarian XI and B’town Boys</a:t>
            </a:r>
            <a:endParaRPr lang="en-US" altLang="en-US" b="1" dirty="0">
              <a:solidFill>
                <a:srgbClr val="E9B978"/>
              </a:solidFill>
              <a:latin typeface="Agency FB" panose="020B0503020202020204" pitchFamily="34" charset="0"/>
            </a:endParaRPr>
          </a:p>
        </p:txBody>
      </p:sp>
      <p:pic>
        <p:nvPicPr>
          <p:cNvPr id="10" name="Picture 2" descr="C:\Users\ISHA\Desktop\Photos\IMG_20151016_121934619_HDR.jpg">
            <a:extLst>
              <a:ext uri="{FF2B5EF4-FFF2-40B4-BE49-F238E27FC236}">
                <a16:creationId xmlns:a16="http://schemas.microsoft.com/office/drawing/2014/main" id="{47304B1D-ADDD-4910-ABBF-E24A33EA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1015663"/>
            <a:ext cx="4496573" cy="252557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E9B978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1207C967-47FE-4AB8-97B1-2463768F0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426" y="3541241"/>
            <a:ext cx="4743273" cy="16980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Handloom Utsav Organised at Handloom </a:t>
            </a:r>
            <a:r>
              <a:rPr lang="en-IN" altLang="en-US" b="1" dirty="0" err="1">
                <a:solidFill>
                  <a:srgbClr val="E9B978"/>
                </a:solidFill>
                <a:latin typeface="Agency FB" panose="020B0503020202020204" pitchFamily="34" charset="0"/>
              </a:rPr>
              <a:t>Haat</a:t>
            </a: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 , Janpath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on 17</a:t>
            </a:r>
            <a:r>
              <a:rPr lang="en-IN" altLang="en-US" b="1" baseline="30000" dirty="0">
                <a:solidFill>
                  <a:srgbClr val="E9B978"/>
                </a:solidFill>
                <a:latin typeface="Agency FB" panose="020B0503020202020204" pitchFamily="34" charset="0"/>
              </a:rPr>
              <a:t>th</a:t>
            </a: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 October 2015 in association with Lady Irwin College and Ministry Of Textiles, Inaugurated by Development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Commissioner Handloom </a:t>
            </a:r>
            <a:r>
              <a:rPr lang="en-IN" altLang="en-US" b="1" dirty="0" err="1">
                <a:solidFill>
                  <a:srgbClr val="E9B978"/>
                </a:solidFill>
                <a:latin typeface="Agency FB" panose="020B0503020202020204" pitchFamily="34" charset="0"/>
              </a:rPr>
              <a:t>Sh</a:t>
            </a: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 Alok Kumar, IAS </a:t>
            </a:r>
            <a:endParaRPr lang="en-US" altLang="en-US" b="1" dirty="0">
              <a:solidFill>
                <a:srgbClr val="E9B978"/>
              </a:solidFill>
              <a:latin typeface="Agency FB" panose="020B0503020202020204" pitchFamily="34" charset="0"/>
            </a:endParaRPr>
          </a:p>
        </p:txBody>
      </p:sp>
      <p:pic>
        <p:nvPicPr>
          <p:cNvPr id="13" name="Picture 2" descr="C:\Users\ISHA\Desktop\Photos\IMG_20151031_113925139.jpg">
            <a:extLst>
              <a:ext uri="{FF2B5EF4-FFF2-40B4-BE49-F238E27FC236}">
                <a16:creationId xmlns:a16="http://schemas.microsoft.com/office/drawing/2014/main" id="{186EB64A-C840-47B7-9664-EA6501AC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324" y="1015664"/>
            <a:ext cx="2695971" cy="48009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23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>
            <a:extLst>
              <a:ext uri="{FF2B5EF4-FFF2-40B4-BE49-F238E27FC236}">
                <a16:creationId xmlns:a16="http://schemas.microsoft.com/office/drawing/2014/main" id="{C79C0670-C974-4A1B-AA17-13961B2EE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1242"/>
            <a:ext cx="4394200" cy="12958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Cricket Match Organised  at National Stadium on 25</a:t>
            </a:r>
            <a:r>
              <a:rPr lang="en-IN" altLang="en-US" b="1" baseline="30000" dirty="0">
                <a:solidFill>
                  <a:srgbClr val="E9B978"/>
                </a:solidFill>
                <a:latin typeface="Agency FB" panose="020B0503020202020204" pitchFamily="34" charset="0"/>
              </a:rPr>
              <a:t>th</a:t>
            </a: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 September 2015 between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Parliamentarian XI and B’town Boys</a:t>
            </a:r>
            <a:endParaRPr lang="en-US" altLang="en-US" b="1" dirty="0">
              <a:solidFill>
                <a:srgbClr val="E9B978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1207C967-47FE-4AB8-97B1-2463768F0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426" y="3541241"/>
            <a:ext cx="4743273" cy="16980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Handloom Utsav Organised at Handloom </a:t>
            </a:r>
            <a:r>
              <a:rPr lang="en-IN" altLang="en-US" b="1" dirty="0" err="1">
                <a:solidFill>
                  <a:srgbClr val="E9B978"/>
                </a:solidFill>
                <a:latin typeface="Agency FB" panose="020B0503020202020204" pitchFamily="34" charset="0"/>
              </a:rPr>
              <a:t>Haat</a:t>
            </a: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 , Janpath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on 17</a:t>
            </a:r>
            <a:r>
              <a:rPr lang="en-IN" altLang="en-US" b="1" baseline="30000" dirty="0">
                <a:solidFill>
                  <a:srgbClr val="E9B978"/>
                </a:solidFill>
                <a:latin typeface="Agency FB" panose="020B0503020202020204" pitchFamily="34" charset="0"/>
              </a:rPr>
              <a:t>th</a:t>
            </a: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 October 2015 in association with Lady Irwin College and Ministry Of Textiles, Inaugurated by Development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Commissioner Handloom </a:t>
            </a:r>
            <a:r>
              <a:rPr lang="en-IN" altLang="en-US" b="1" dirty="0" err="1">
                <a:solidFill>
                  <a:srgbClr val="E9B978"/>
                </a:solidFill>
                <a:latin typeface="Agency FB" panose="020B0503020202020204" pitchFamily="34" charset="0"/>
              </a:rPr>
              <a:t>Sh</a:t>
            </a:r>
            <a:r>
              <a:rPr lang="en-IN" altLang="en-US" b="1" dirty="0">
                <a:solidFill>
                  <a:srgbClr val="E9B978"/>
                </a:solidFill>
                <a:latin typeface="Agency FB" panose="020B0503020202020204" pitchFamily="34" charset="0"/>
              </a:rPr>
              <a:t> Alok Kumar, IAS </a:t>
            </a:r>
            <a:endParaRPr lang="en-US" altLang="en-US" b="1" dirty="0">
              <a:solidFill>
                <a:srgbClr val="E9B978"/>
              </a:solidFill>
              <a:latin typeface="Agency FB" panose="020B0503020202020204" pitchFamily="34" charset="0"/>
            </a:endParaRPr>
          </a:p>
        </p:txBody>
      </p:sp>
      <p:pic>
        <p:nvPicPr>
          <p:cNvPr id="8" name="Picture 2" descr="Slide31.JPG">
            <a:extLst>
              <a:ext uri="{FF2B5EF4-FFF2-40B4-BE49-F238E27FC236}">
                <a16:creationId xmlns:a16="http://schemas.microsoft.com/office/drawing/2014/main" id="{4D717F8B-9CA7-474B-93AF-1B39E5413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5" y="215900"/>
            <a:ext cx="4434186" cy="33253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_MG_0131.JPG">
            <a:extLst>
              <a:ext uri="{FF2B5EF4-FFF2-40B4-BE49-F238E27FC236}">
                <a16:creationId xmlns:a16="http://schemas.microsoft.com/office/drawing/2014/main" id="{1D806DC2-9437-44A4-835B-09B9DD87C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17" y="215900"/>
            <a:ext cx="4988012" cy="33253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 descr="C:\Users\ISHA\Documents\fwdemountingpicsofupsidcatt3digitalscreens\UPSIDC Arr (1).jpg">
            <a:extLst>
              <a:ext uri="{FF2B5EF4-FFF2-40B4-BE49-F238E27FC236}">
                <a16:creationId xmlns:a16="http://schemas.microsoft.com/office/drawing/2014/main" id="{62C6610C-35BA-4A0D-A9AF-404483EB1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/>
          <a:stretch/>
        </p:blipFill>
        <p:spPr bwMode="auto">
          <a:xfrm>
            <a:off x="8126432" y="3682958"/>
            <a:ext cx="3910049" cy="29334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6B2C6F2F-FC01-44C0-B409-265FEEF0D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8390" y="2113298"/>
            <a:ext cx="23897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sz="2400" dirty="0">
                <a:solidFill>
                  <a:srgbClr val="E9B978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UPSIDC Digital Screen at the Arrival of T-3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sz="2400" dirty="0">
                <a:solidFill>
                  <a:srgbClr val="E9B978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terminal of IGI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sz="2400" dirty="0">
                <a:solidFill>
                  <a:srgbClr val="E9B978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Airport</a:t>
            </a:r>
            <a:endParaRPr lang="en-US" altLang="en-US" sz="2400" dirty="0">
              <a:solidFill>
                <a:srgbClr val="E9B978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Documents and Settings\JJ\Desktop\Review\Glen Appliances\DMRC_wrapping (4).jpg">
            <a:extLst>
              <a:ext uri="{FF2B5EF4-FFF2-40B4-BE49-F238E27FC236}">
                <a16:creationId xmlns:a16="http://schemas.microsoft.com/office/drawing/2014/main" id="{CDD8E0C2-8256-4930-B364-675F610B1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58" y="3682958"/>
            <a:ext cx="3910049" cy="29334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0" descr="Vinyl at Saket Mall">
            <a:extLst>
              <a:ext uri="{FF2B5EF4-FFF2-40B4-BE49-F238E27FC236}">
                <a16:creationId xmlns:a16="http://schemas.microsoft.com/office/drawing/2014/main" id="{3A45DB03-0E2E-4684-8D25-2AB29A0F2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9" y="3682958"/>
            <a:ext cx="3976446" cy="29337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257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O BELT-01-DT-02-10-18 (3).jpg">
            <a:extLst>
              <a:ext uri="{FF2B5EF4-FFF2-40B4-BE49-F238E27FC236}">
                <a16:creationId xmlns:a16="http://schemas.microsoft.com/office/drawing/2014/main" id="{6AE18AF8-4342-4E04-A9CD-D63F5B933243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0650"/>
            <a:ext cx="4445000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E9B978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Documents and Settings\JJ\My Documents\Downloads\IMG-20181130-WA0051.jpg">
            <a:extLst>
              <a:ext uri="{FF2B5EF4-FFF2-40B4-BE49-F238E27FC236}">
                <a16:creationId xmlns:a16="http://schemas.microsoft.com/office/drawing/2014/main" id="{77490485-66CF-4585-83A6-A5284B308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38" y="120650"/>
            <a:ext cx="4445000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9B97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ADDAD-4EF2-4A93-9B1C-ACA800110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576" y="120650"/>
            <a:ext cx="2539091" cy="33083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E9B978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2DE21-40A3-47BD-9098-A589F88C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506376"/>
            <a:ext cx="4460188" cy="32309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E9B978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vintage car rally 2015\SANY0166.JPG">
            <a:extLst>
              <a:ext uri="{FF2B5EF4-FFF2-40B4-BE49-F238E27FC236}">
                <a16:creationId xmlns:a16="http://schemas.microsoft.com/office/drawing/2014/main" id="{63DF873C-255C-400F-BDCA-93D373E4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38" y="3506376"/>
            <a:ext cx="4445000" cy="32309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E9B978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CC83B5-076A-4A37-AE98-390BB5AA7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576" y="3506376"/>
            <a:ext cx="2539091" cy="32309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E9B978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257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31"/>
          <p:cNvSpPr/>
          <p:nvPr/>
        </p:nvSpPr>
        <p:spPr>
          <a:xfrm rot="13184398" flipH="1">
            <a:off x="5598308" y="-1186889"/>
            <a:ext cx="7200" cy="3816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任意多边形: 形状 32"/>
          <p:cNvSpPr/>
          <p:nvPr/>
        </p:nvSpPr>
        <p:spPr>
          <a:xfrm rot="13184398" flipH="1">
            <a:off x="9844041" y="-1586341"/>
            <a:ext cx="7200" cy="4523362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任意多边形: 形状 33"/>
          <p:cNvSpPr/>
          <p:nvPr/>
        </p:nvSpPr>
        <p:spPr>
          <a:xfrm rot="13184398" flipH="1">
            <a:off x="7623370" y="3381787"/>
            <a:ext cx="7200" cy="3168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: 形状 10"/>
          <p:cNvSpPr/>
          <p:nvPr/>
        </p:nvSpPr>
        <p:spPr>
          <a:xfrm rot="15606436">
            <a:off x="9081564" y="389181"/>
            <a:ext cx="3502113" cy="2784187"/>
          </a:xfrm>
          <a:custGeom>
            <a:avLst/>
            <a:gdLst>
              <a:gd name="connsiteX0" fmla="*/ 3363098 w 3467473"/>
              <a:gd name="connsiteY0" fmla="*/ 1757782 h 2306723"/>
              <a:gd name="connsiteX1" fmla="*/ 3345702 w 3467473"/>
              <a:gd name="connsiteY1" fmla="*/ 1833779 h 2306723"/>
              <a:gd name="connsiteX2" fmla="*/ 2145810 w 3467473"/>
              <a:gd name="connsiteY2" fmla="*/ 651930 h 2306723"/>
              <a:gd name="connsiteX3" fmla="*/ 537073 w 3467473"/>
              <a:gd name="connsiteY3" fmla="*/ 2236475 h 2306723"/>
              <a:gd name="connsiteX4" fmla="*/ 460346 w 3467473"/>
              <a:gd name="connsiteY4" fmla="*/ 2218913 h 2306723"/>
              <a:gd name="connsiteX5" fmla="*/ 2145809 w 3467473"/>
              <a:gd name="connsiteY5" fmla="*/ 558797 h 2306723"/>
              <a:gd name="connsiteX6" fmla="*/ 3310911 w 3467473"/>
              <a:gd name="connsiteY6" fmla="*/ 1985776 h 2306723"/>
              <a:gd name="connsiteX7" fmla="*/ 2145810 w 3467473"/>
              <a:gd name="connsiteY7" fmla="*/ 838196 h 2306723"/>
              <a:gd name="connsiteX8" fmla="*/ 690522 w 3467473"/>
              <a:gd name="connsiteY8" fmla="*/ 2271599 h 2306723"/>
              <a:gd name="connsiteX9" fmla="*/ 613796 w 3467473"/>
              <a:gd name="connsiteY9" fmla="*/ 2254037 h 2306723"/>
              <a:gd name="connsiteX10" fmla="*/ 2145809 w 3467473"/>
              <a:gd name="connsiteY10" fmla="*/ 745063 h 2306723"/>
              <a:gd name="connsiteX11" fmla="*/ 3328306 w 3467473"/>
              <a:gd name="connsiteY11" fmla="*/ 1909780 h 2306723"/>
              <a:gd name="connsiteX12" fmla="*/ 3415286 w 3467473"/>
              <a:gd name="connsiteY12" fmla="*/ 1529784 h 2306723"/>
              <a:gd name="connsiteX13" fmla="*/ 2145810 w 3467473"/>
              <a:gd name="connsiteY13" fmla="*/ 279399 h 2306723"/>
              <a:gd name="connsiteX14" fmla="*/ 230175 w 3467473"/>
              <a:gd name="connsiteY14" fmla="*/ 2166227 h 2306723"/>
              <a:gd name="connsiteX15" fmla="*/ 153449 w 3467473"/>
              <a:gd name="connsiteY15" fmla="*/ 2148665 h 2306723"/>
              <a:gd name="connsiteX16" fmla="*/ 2145809 w 3467473"/>
              <a:gd name="connsiteY16" fmla="*/ 186266 h 2306723"/>
              <a:gd name="connsiteX17" fmla="*/ 3432681 w 3467473"/>
              <a:gd name="connsiteY17" fmla="*/ 1453787 h 2306723"/>
              <a:gd name="connsiteX18" fmla="*/ 3467473 w 3467473"/>
              <a:gd name="connsiteY18" fmla="*/ 1301790 h 2306723"/>
              <a:gd name="connsiteX19" fmla="*/ 3450077 w 3467473"/>
              <a:gd name="connsiteY19" fmla="*/ 1377787 h 2306723"/>
              <a:gd name="connsiteX20" fmla="*/ 2145810 w 3467473"/>
              <a:gd name="connsiteY20" fmla="*/ 93134 h 2306723"/>
              <a:gd name="connsiteX21" fmla="*/ 76725 w 3467473"/>
              <a:gd name="connsiteY21" fmla="*/ 2131103 h 2306723"/>
              <a:gd name="connsiteX22" fmla="*/ 0 w 3467473"/>
              <a:gd name="connsiteY22" fmla="*/ 2113541 h 2306723"/>
              <a:gd name="connsiteX23" fmla="*/ 2145809 w 3467473"/>
              <a:gd name="connsiteY23" fmla="*/ 0 h 2306723"/>
              <a:gd name="connsiteX24" fmla="*/ 3293515 w 3467473"/>
              <a:gd name="connsiteY24" fmla="*/ 2061776 h 2306723"/>
              <a:gd name="connsiteX25" fmla="*/ 3276119 w 3467473"/>
              <a:gd name="connsiteY25" fmla="*/ 2137773 h 2306723"/>
              <a:gd name="connsiteX26" fmla="*/ 2145810 w 3467473"/>
              <a:gd name="connsiteY26" fmla="*/ 1024462 h 2306723"/>
              <a:gd name="connsiteX27" fmla="*/ 843972 w 3467473"/>
              <a:gd name="connsiteY27" fmla="*/ 2306723 h 2306723"/>
              <a:gd name="connsiteX28" fmla="*/ 767245 w 3467473"/>
              <a:gd name="connsiteY28" fmla="*/ 2289161 h 2306723"/>
              <a:gd name="connsiteX29" fmla="*/ 2145809 w 3467473"/>
              <a:gd name="connsiteY29" fmla="*/ 931329 h 2306723"/>
              <a:gd name="connsiteX30" fmla="*/ 3397890 w 3467473"/>
              <a:gd name="connsiteY30" fmla="*/ 1605784 h 2306723"/>
              <a:gd name="connsiteX31" fmla="*/ 3380494 w 3467473"/>
              <a:gd name="connsiteY31" fmla="*/ 1681781 h 2306723"/>
              <a:gd name="connsiteX32" fmla="*/ 2145810 w 3467473"/>
              <a:gd name="connsiteY32" fmla="*/ 465665 h 2306723"/>
              <a:gd name="connsiteX33" fmla="*/ 383624 w 3467473"/>
              <a:gd name="connsiteY33" fmla="*/ 2201351 h 2306723"/>
              <a:gd name="connsiteX34" fmla="*/ 306897 w 3467473"/>
              <a:gd name="connsiteY34" fmla="*/ 2183789 h 2306723"/>
              <a:gd name="connsiteX35" fmla="*/ 2145809 w 3467473"/>
              <a:gd name="connsiteY35" fmla="*/ 372531 h 230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67473" h="2306723">
                <a:moveTo>
                  <a:pt x="3363098" y="1757782"/>
                </a:moveTo>
                <a:lnTo>
                  <a:pt x="3345702" y="1833779"/>
                </a:lnTo>
                <a:lnTo>
                  <a:pt x="2145810" y="651930"/>
                </a:lnTo>
                <a:lnTo>
                  <a:pt x="537073" y="2236475"/>
                </a:lnTo>
                <a:lnTo>
                  <a:pt x="460346" y="2218913"/>
                </a:lnTo>
                <a:lnTo>
                  <a:pt x="2145809" y="558797"/>
                </a:lnTo>
                <a:close/>
                <a:moveTo>
                  <a:pt x="3310911" y="1985776"/>
                </a:moveTo>
                <a:lnTo>
                  <a:pt x="2145810" y="838196"/>
                </a:lnTo>
                <a:lnTo>
                  <a:pt x="690522" y="2271599"/>
                </a:lnTo>
                <a:lnTo>
                  <a:pt x="613796" y="2254037"/>
                </a:lnTo>
                <a:lnTo>
                  <a:pt x="2145809" y="745063"/>
                </a:lnTo>
                <a:lnTo>
                  <a:pt x="3328306" y="1909780"/>
                </a:lnTo>
                <a:close/>
                <a:moveTo>
                  <a:pt x="3415286" y="1529784"/>
                </a:moveTo>
                <a:lnTo>
                  <a:pt x="2145810" y="279399"/>
                </a:lnTo>
                <a:lnTo>
                  <a:pt x="230175" y="2166227"/>
                </a:lnTo>
                <a:lnTo>
                  <a:pt x="153449" y="2148665"/>
                </a:lnTo>
                <a:lnTo>
                  <a:pt x="2145809" y="186266"/>
                </a:lnTo>
                <a:lnTo>
                  <a:pt x="3432681" y="1453787"/>
                </a:lnTo>
                <a:close/>
                <a:moveTo>
                  <a:pt x="3467473" y="1301790"/>
                </a:moveTo>
                <a:lnTo>
                  <a:pt x="3450077" y="1377787"/>
                </a:lnTo>
                <a:lnTo>
                  <a:pt x="2145810" y="93134"/>
                </a:lnTo>
                <a:lnTo>
                  <a:pt x="76725" y="2131103"/>
                </a:lnTo>
                <a:lnTo>
                  <a:pt x="0" y="2113541"/>
                </a:lnTo>
                <a:lnTo>
                  <a:pt x="2145809" y="0"/>
                </a:lnTo>
                <a:close/>
                <a:moveTo>
                  <a:pt x="3293515" y="2061776"/>
                </a:moveTo>
                <a:lnTo>
                  <a:pt x="3276119" y="2137773"/>
                </a:lnTo>
                <a:lnTo>
                  <a:pt x="2145810" y="1024462"/>
                </a:lnTo>
                <a:lnTo>
                  <a:pt x="843972" y="2306723"/>
                </a:lnTo>
                <a:lnTo>
                  <a:pt x="767245" y="2289161"/>
                </a:lnTo>
                <a:lnTo>
                  <a:pt x="2145809" y="931329"/>
                </a:lnTo>
                <a:close/>
                <a:moveTo>
                  <a:pt x="3397890" y="1605784"/>
                </a:moveTo>
                <a:lnTo>
                  <a:pt x="3380494" y="1681781"/>
                </a:lnTo>
                <a:lnTo>
                  <a:pt x="2145810" y="465665"/>
                </a:lnTo>
                <a:lnTo>
                  <a:pt x="383624" y="2201351"/>
                </a:lnTo>
                <a:lnTo>
                  <a:pt x="306897" y="2183789"/>
                </a:lnTo>
                <a:lnTo>
                  <a:pt x="2145809" y="372531"/>
                </a:lnTo>
                <a:close/>
              </a:path>
            </a:pathLst>
          </a:custGeom>
          <a:noFill/>
          <a:ln w="6350">
            <a:solidFill>
              <a:srgbClr val="D5B89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任意多边形: 形状 6"/>
          <p:cNvSpPr/>
          <p:nvPr/>
        </p:nvSpPr>
        <p:spPr>
          <a:xfrm rot="16200000" flipV="1">
            <a:off x="-487428" y="4937970"/>
            <a:ext cx="2039158" cy="1064302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任意多边形: 形状 36"/>
          <p:cNvSpPr/>
          <p:nvPr/>
        </p:nvSpPr>
        <p:spPr>
          <a:xfrm rot="13184398" flipH="1">
            <a:off x="3349519" y="3993848"/>
            <a:ext cx="7200" cy="2592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菱形 6">
            <a:extLst>
              <a:ext uri="{FF2B5EF4-FFF2-40B4-BE49-F238E27FC236}">
                <a16:creationId xmlns:a16="http://schemas.microsoft.com/office/drawing/2014/main" id="{F703436E-7233-F36F-9CE0-83AAEFA471E2}"/>
              </a:ext>
            </a:extLst>
          </p:cNvPr>
          <p:cNvSpPr/>
          <p:nvPr/>
        </p:nvSpPr>
        <p:spPr>
          <a:xfrm>
            <a:off x="1825719" y="-603250"/>
            <a:ext cx="8054975" cy="8064500"/>
          </a:xfrm>
          <a:prstGeom prst="diamond">
            <a:avLst/>
          </a:prstGeom>
          <a:solidFill>
            <a:srgbClr val="EEEEF0">
              <a:alpha val="8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 </a:t>
            </a:r>
          </a:p>
        </p:txBody>
      </p:sp>
      <p:sp>
        <p:nvSpPr>
          <p:cNvPr id="8" name="任意多边形: 形状 36">
            <a:extLst>
              <a:ext uri="{FF2B5EF4-FFF2-40B4-BE49-F238E27FC236}">
                <a16:creationId xmlns:a16="http://schemas.microsoft.com/office/drawing/2014/main" id="{5D44942D-AD04-1799-23AF-3ABAA521B59F}"/>
              </a:ext>
            </a:extLst>
          </p:cNvPr>
          <p:cNvSpPr/>
          <p:nvPr/>
        </p:nvSpPr>
        <p:spPr>
          <a:xfrm rot="16200000" flipH="1">
            <a:off x="4399255" y="3485586"/>
            <a:ext cx="45719" cy="1296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任意多边形: 形状 36">
            <a:extLst>
              <a:ext uri="{FF2B5EF4-FFF2-40B4-BE49-F238E27FC236}">
                <a16:creationId xmlns:a16="http://schemas.microsoft.com/office/drawing/2014/main" id="{314367AF-9C5D-60BA-0B8A-53B5DE4D99EE}"/>
              </a:ext>
            </a:extLst>
          </p:cNvPr>
          <p:cNvSpPr/>
          <p:nvPr/>
        </p:nvSpPr>
        <p:spPr>
          <a:xfrm rot="5400000">
            <a:off x="7225020" y="3485586"/>
            <a:ext cx="45719" cy="1296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33A35-3E5C-96DE-3DFB-FC6DA834D149}"/>
              </a:ext>
            </a:extLst>
          </p:cNvPr>
          <p:cNvSpPr txBox="1"/>
          <p:nvPr/>
        </p:nvSpPr>
        <p:spPr>
          <a:xfrm>
            <a:off x="978787" y="3551731"/>
            <a:ext cx="974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>
                <a:gradFill>
                  <a:gsLst>
                    <a:gs pos="0">
                      <a:srgbClr val="BC945D"/>
                    </a:gs>
                    <a:gs pos="28000">
                      <a:srgbClr val="987141"/>
                    </a:gs>
                    <a:gs pos="78000">
                      <a:srgbClr val="D6A86A"/>
                    </a:gs>
                    <a:gs pos="63000">
                      <a:srgbClr val="F6C480"/>
                    </a:gs>
                    <a:gs pos="58000">
                      <a:srgbClr val="F3C27E"/>
                    </a:gs>
                    <a:gs pos="100000">
                      <a:srgbClr val="987141"/>
                    </a:gs>
                  </a:gsLst>
                  <a:lin ang="0" scaled="0"/>
                </a:gradFill>
                <a:latin typeface="Agency FB" panose="020B0503020202020204" pitchFamily="34" charset="0"/>
                <a:cs typeface="Arial" panose="020B0604020202020204" pitchFamily="34" charset="0"/>
              </a:rPr>
              <a:t>THANKS!</a:t>
            </a:r>
            <a:endParaRPr lang="ko-KR" altLang="en-US" sz="6000" b="1" dirty="0">
              <a:gradFill>
                <a:gsLst>
                  <a:gs pos="0">
                    <a:srgbClr val="BC945D"/>
                  </a:gs>
                  <a:gs pos="28000">
                    <a:srgbClr val="987141"/>
                  </a:gs>
                  <a:gs pos="78000">
                    <a:srgbClr val="D6A86A"/>
                  </a:gs>
                  <a:gs pos="63000">
                    <a:srgbClr val="F6C480"/>
                  </a:gs>
                  <a:gs pos="58000">
                    <a:srgbClr val="F3C27E"/>
                  </a:gs>
                  <a:gs pos="100000">
                    <a:srgbClr val="987141"/>
                  </a:gs>
                </a:gsLst>
                <a:lin ang="0" scaled="0"/>
              </a:gra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37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任意多边形: 形状 42"/>
          <p:cNvSpPr/>
          <p:nvPr/>
        </p:nvSpPr>
        <p:spPr>
          <a:xfrm flipV="1">
            <a:off x="0" y="0"/>
            <a:ext cx="2077720" cy="80835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2" name="任意多边形: 形状 42"/>
          <p:cNvSpPr/>
          <p:nvPr/>
        </p:nvSpPr>
        <p:spPr>
          <a:xfrm rot="5400000" flipV="1">
            <a:off x="11362055" y="6099810"/>
            <a:ext cx="1137920" cy="52133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733799" y="394335"/>
            <a:ext cx="446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gradFill>
                  <a:gsLst>
                    <a:gs pos="0">
                      <a:srgbClr val="EAD9C5"/>
                    </a:gs>
                    <a:gs pos="100000">
                      <a:schemeClr val="bg1"/>
                    </a:gs>
                  </a:gsLst>
                  <a:lin ang="16200000" scaled="0"/>
                </a:gradFill>
                <a:cs typeface="+mn-ea"/>
                <a:sym typeface="+mn-lt"/>
              </a:rPr>
              <a:t>OUR EXPERTS</a:t>
            </a:r>
            <a:endParaRPr lang="zh-CN" altLang="en-US" b="1" spc="300" dirty="0">
              <a:gradFill>
                <a:gsLst>
                  <a:gs pos="0">
                    <a:srgbClr val="EAD9C5"/>
                  </a:gs>
                  <a:gs pos="100000">
                    <a:schemeClr val="bg1"/>
                  </a:gs>
                </a:gsLst>
                <a:lin ang="16200000" scaled="0"/>
              </a:gra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687934" y="2509519"/>
            <a:ext cx="4904740" cy="1936115"/>
            <a:chOff x="4399868" y="2736850"/>
            <a:chExt cx="3514522" cy="1387364"/>
          </a:xfrm>
          <a:solidFill>
            <a:srgbClr val="415264"/>
          </a:solidFill>
        </p:grpSpPr>
        <p:sp>
          <p:nvSpPr>
            <p:cNvPr id="4" name="菱形 3"/>
            <p:cNvSpPr/>
            <p:nvPr/>
          </p:nvSpPr>
          <p:spPr>
            <a:xfrm>
              <a:off x="4613185" y="3151962"/>
              <a:ext cx="215346" cy="573421"/>
            </a:xfrm>
            <a:prstGeom prst="diamond">
              <a:avLst/>
            </a:prstGeom>
            <a:solidFill>
              <a:srgbClr val="415264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" name="菱形 4"/>
            <p:cNvSpPr/>
            <p:nvPr/>
          </p:nvSpPr>
          <p:spPr>
            <a:xfrm>
              <a:off x="7445911" y="3139350"/>
              <a:ext cx="215346" cy="573421"/>
            </a:xfrm>
            <a:prstGeom prst="diamond">
              <a:avLst/>
            </a:prstGeom>
            <a:solidFill>
              <a:srgbClr val="415264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0" name="菱形 19"/>
            <p:cNvSpPr/>
            <p:nvPr/>
          </p:nvSpPr>
          <p:spPr>
            <a:xfrm>
              <a:off x="6838960" y="3003251"/>
              <a:ext cx="304552" cy="848257"/>
            </a:xfrm>
            <a:prstGeom prst="diamond">
              <a:avLst/>
            </a:prstGeom>
            <a:solidFill>
              <a:schemeClr val="tx1">
                <a:lumMod val="65000"/>
                <a:lumOff val="35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1" name="菱形 20"/>
            <p:cNvSpPr/>
            <p:nvPr/>
          </p:nvSpPr>
          <p:spPr>
            <a:xfrm>
              <a:off x="6273546" y="2822222"/>
              <a:ext cx="317166" cy="1189202"/>
            </a:xfrm>
            <a:prstGeom prst="diamond">
              <a:avLst/>
            </a:prstGeom>
            <a:solidFill>
              <a:schemeClr val="tx1">
                <a:lumMod val="65000"/>
                <a:lumOff val="35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2" name="菱形 21"/>
            <p:cNvSpPr/>
            <p:nvPr/>
          </p:nvSpPr>
          <p:spPr>
            <a:xfrm>
              <a:off x="5076318" y="2990638"/>
              <a:ext cx="304552" cy="848257"/>
            </a:xfrm>
            <a:prstGeom prst="diamond">
              <a:avLst/>
            </a:prstGeom>
            <a:solidFill>
              <a:schemeClr val="tx1">
                <a:lumMod val="65000"/>
                <a:lumOff val="35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菱形 22"/>
            <p:cNvSpPr/>
            <p:nvPr/>
          </p:nvSpPr>
          <p:spPr>
            <a:xfrm>
              <a:off x="5617718" y="2822631"/>
              <a:ext cx="304552" cy="1189202"/>
            </a:xfrm>
            <a:prstGeom prst="diamond">
              <a:avLst/>
            </a:prstGeom>
            <a:solidFill>
              <a:schemeClr val="tx1">
                <a:lumMod val="65000"/>
                <a:lumOff val="35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4399868" y="2736850"/>
              <a:ext cx="3514522" cy="1387364"/>
              <a:chOff x="4304618" y="2832100"/>
              <a:chExt cx="3514522" cy="1387364"/>
            </a:xfrm>
            <a:grpFill/>
          </p:grpSpPr>
          <p:sp>
            <p:nvSpPr>
              <p:cNvPr id="25" name="平行四边形 24"/>
              <p:cNvSpPr/>
              <p:nvPr/>
            </p:nvSpPr>
            <p:spPr>
              <a:xfrm>
                <a:off x="4304620" y="3221987"/>
                <a:ext cx="329034" cy="302698"/>
              </a:xfrm>
              <a:prstGeom prst="parallelogram">
                <a:avLst>
                  <a:gd name="adj" fmla="val 35847"/>
                </a:avLst>
              </a:prstGeom>
              <a:gradFill>
                <a:gsLst>
                  <a:gs pos="0">
                    <a:srgbClr val="D5B898"/>
                  </a:gs>
                  <a:gs pos="100000">
                    <a:srgbClr val="B49374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平行四边形 25"/>
              <p:cNvSpPr/>
              <p:nvPr/>
            </p:nvSpPr>
            <p:spPr>
              <a:xfrm flipH="1">
                <a:off x="4304618" y="3524686"/>
                <a:ext cx="329036" cy="302696"/>
              </a:xfrm>
              <a:prstGeom prst="parallelogram">
                <a:avLst>
                  <a:gd name="adj" fmla="val 39412"/>
                </a:avLst>
              </a:prstGeom>
              <a:solidFill>
                <a:srgbClr val="DAC2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" name="平行四边形 5"/>
              <p:cNvSpPr/>
              <p:nvPr/>
            </p:nvSpPr>
            <p:spPr>
              <a:xfrm flipH="1">
                <a:off x="7453768" y="3234601"/>
                <a:ext cx="365372" cy="287449"/>
              </a:xfrm>
              <a:prstGeom prst="parallelogram">
                <a:avLst>
                  <a:gd name="adj" fmla="val 35847"/>
                </a:avLst>
              </a:prstGeom>
              <a:gradFill>
                <a:gsLst>
                  <a:gs pos="0">
                    <a:srgbClr val="D5B898"/>
                  </a:gs>
                  <a:gs pos="100000">
                    <a:srgbClr val="B49374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" name="平行四边形 7"/>
              <p:cNvSpPr/>
              <p:nvPr/>
            </p:nvSpPr>
            <p:spPr>
              <a:xfrm>
                <a:off x="7441153" y="3512075"/>
                <a:ext cx="365374" cy="287448"/>
              </a:xfrm>
              <a:prstGeom prst="parallelogram">
                <a:avLst>
                  <a:gd name="adj" fmla="val 39412"/>
                </a:avLst>
              </a:prstGeom>
              <a:solidFill>
                <a:srgbClr val="DAC2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 flipH="1">
                <a:off x="6348902" y="2934129"/>
                <a:ext cx="494851" cy="577944"/>
              </a:xfrm>
              <a:prstGeom prst="parallelogram">
                <a:avLst>
                  <a:gd name="adj" fmla="val 30098"/>
                </a:avLst>
              </a:prstGeom>
              <a:gradFill>
                <a:gsLst>
                  <a:gs pos="0">
                    <a:srgbClr val="D5B898"/>
                  </a:gs>
                  <a:gs pos="100000">
                    <a:srgbClr val="B49374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平行四边形 10"/>
              <p:cNvSpPr/>
              <p:nvPr/>
            </p:nvSpPr>
            <p:spPr>
              <a:xfrm>
                <a:off x="6348902" y="3512074"/>
                <a:ext cx="494851" cy="595009"/>
              </a:xfrm>
              <a:prstGeom prst="parallelogram">
                <a:avLst>
                  <a:gd name="adj" fmla="val 30098"/>
                </a:avLst>
              </a:prstGeom>
              <a:solidFill>
                <a:srgbClr val="DAC2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平行四边形 11"/>
              <p:cNvSpPr/>
              <p:nvPr/>
            </p:nvSpPr>
            <p:spPr>
              <a:xfrm>
                <a:off x="5185610" y="2945611"/>
                <a:ext cx="494851" cy="577944"/>
              </a:xfrm>
              <a:prstGeom prst="parallelogram">
                <a:avLst>
                  <a:gd name="adj" fmla="val 30098"/>
                </a:avLst>
              </a:prstGeom>
              <a:gradFill>
                <a:gsLst>
                  <a:gs pos="0">
                    <a:srgbClr val="D5B898"/>
                  </a:gs>
                  <a:gs pos="100000">
                    <a:srgbClr val="B49374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平行四边形 12"/>
              <p:cNvSpPr/>
              <p:nvPr/>
            </p:nvSpPr>
            <p:spPr>
              <a:xfrm flipH="1">
                <a:off x="5185610" y="3523556"/>
                <a:ext cx="494851" cy="595009"/>
              </a:xfrm>
              <a:prstGeom prst="parallelogram">
                <a:avLst>
                  <a:gd name="adj" fmla="val 30098"/>
                </a:avLst>
              </a:prstGeom>
              <a:solidFill>
                <a:srgbClr val="DAC2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4655894" y="2832100"/>
                <a:ext cx="2791374" cy="1387364"/>
                <a:chOff x="4655894" y="2832100"/>
                <a:chExt cx="2791374" cy="1387364"/>
              </a:xfrm>
              <a:grpFill/>
            </p:grpSpPr>
            <p:sp>
              <p:nvSpPr>
                <p:cNvPr id="15" name="平行四边形 14"/>
                <p:cNvSpPr/>
                <p:nvPr/>
              </p:nvSpPr>
              <p:spPr>
                <a:xfrm flipH="1">
                  <a:off x="6886025" y="3069416"/>
                  <a:ext cx="561243" cy="455271"/>
                </a:xfrm>
                <a:prstGeom prst="parallelogram">
                  <a:avLst>
                    <a:gd name="adj" fmla="val 35847"/>
                  </a:avLst>
                </a:prstGeom>
                <a:gradFill>
                  <a:gsLst>
                    <a:gs pos="0">
                      <a:srgbClr val="D5B898"/>
                    </a:gs>
                    <a:gs pos="100000">
                      <a:srgbClr val="B49374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平行四边形 15"/>
                <p:cNvSpPr/>
                <p:nvPr/>
              </p:nvSpPr>
              <p:spPr>
                <a:xfrm>
                  <a:off x="6886025" y="3509437"/>
                  <a:ext cx="561243" cy="421482"/>
                </a:xfrm>
                <a:prstGeom prst="parallelogram">
                  <a:avLst>
                    <a:gd name="adj" fmla="val 39412"/>
                  </a:avLst>
                </a:prstGeom>
                <a:solidFill>
                  <a:srgbClr val="DAC2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平行四边形 16"/>
                <p:cNvSpPr/>
                <p:nvPr/>
              </p:nvSpPr>
              <p:spPr>
                <a:xfrm>
                  <a:off x="4655894" y="3073276"/>
                  <a:ext cx="494851" cy="438798"/>
                </a:xfrm>
                <a:prstGeom prst="parallelogram">
                  <a:avLst>
                    <a:gd name="adj" fmla="val 35847"/>
                  </a:avLst>
                </a:prstGeom>
                <a:gradFill>
                  <a:gsLst>
                    <a:gs pos="0">
                      <a:srgbClr val="D5B898"/>
                    </a:gs>
                    <a:gs pos="100000">
                      <a:srgbClr val="B49374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平行四边形 37"/>
                <p:cNvSpPr/>
                <p:nvPr/>
              </p:nvSpPr>
              <p:spPr>
                <a:xfrm flipH="1">
                  <a:off x="4655894" y="3512074"/>
                  <a:ext cx="494851" cy="406232"/>
                </a:xfrm>
                <a:prstGeom prst="parallelogram">
                  <a:avLst>
                    <a:gd name="adj" fmla="val 39412"/>
                  </a:avLst>
                </a:prstGeom>
                <a:solidFill>
                  <a:srgbClr val="DAC2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梯形 38"/>
                <p:cNvSpPr/>
                <p:nvPr/>
              </p:nvSpPr>
              <p:spPr>
                <a:xfrm>
                  <a:off x="5751675" y="2832100"/>
                  <a:ext cx="504496" cy="688410"/>
                </a:xfrm>
                <a:prstGeom prst="trapezoid">
                  <a:avLst/>
                </a:prstGeom>
                <a:gradFill>
                  <a:gsLst>
                    <a:gs pos="0">
                      <a:srgbClr val="D5B898"/>
                    </a:gs>
                    <a:gs pos="100000">
                      <a:srgbClr val="B49374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梯形 39"/>
                <p:cNvSpPr/>
                <p:nvPr/>
              </p:nvSpPr>
              <p:spPr>
                <a:xfrm flipV="1">
                  <a:off x="5749819" y="3520510"/>
                  <a:ext cx="504496" cy="698954"/>
                </a:xfrm>
                <a:prstGeom prst="trapezoid">
                  <a:avLst/>
                </a:prstGeom>
                <a:solidFill>
                  <a:srgbClr val="DAC2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80" name="组合 79"/>
          <p:cNvGrpSpPr/>
          <p:nvPr/>
        </p:nvGrpSpPr>
        <p:grpSpPr bwMode="auto">
          <a:xfrm>
            <a:off x="681380" y="1993263"/>
            <a:ext cx="2957498" cy="1846933"/>
            <a:chOff x="2298" y="3190"/>
            <a:chExt cx="3264" cy="2469"/>
          </a:xfrm>
        </p:grpSpPr>
        <p:sp>
          <p:nvSpPr>
            <p:cNvPr id="9230" name="TextBox 45"/>
            <p:cNvSpPr txBox="1">
              <a:spLocks noChangeArrowheads="1"/>
            </p:cNvSpPr>
            <p:nvPr/>
          </p:nvSpPr>
          <p:spPr bwMode="auto">
            <a:xfrm>
              <a:off x="2408" y="3190"/>
              <a:ext cx="31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 anchorCtr="1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MARKETING TEAM</a:t>
              </a:r>
              <a:endPara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231" name="TextBox 46"/>
            <p:cNvSpPr txBox="1">
              <a:spLocks noChangeArrowheads="1"/>
            </p:cNvSpPr>
            <p:nvPr/>
          </p:nvSpPr>
          <p:spPr bwMode="auto">
            <a:xfrm>
              <a:off x="2298" y="3853"/>
              <a:ext cx="3264" cy="1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Ctr="1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sz="1400" i="1" spc="45" dirty="0">
                  <a:solidFill>
                    <a:srgbClr val="F6C480"/>
                  </a:solidFill>
                  <a:latin typeface="Cambria"/>
                  <a:cs typeface="Cambria"/>
                </a:rPr>
                <a:t>We</a:t>
              </a:r>
              <a:r>
                <a:rPr lang="en-US" sz="1400" i="1" spc="34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30" dirty="0">
                  <a:solidFill>
                    <a:srgbClr val="F6C480"/>
                  </a:solidFill>
                  <a:latin typeface="Cambria"/>
                  <a:cs typeface="Cambria"/>
                </a:rPr>
                <a:t>are</a:t>
              </a:r>
              <a:r>
                <a:rPr lang="en-US" sz="1400" i="1" spc="34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38" dirty="0">
                  <a:solidFill>
                    <a:srgbClr val="F6C480"/>
                  </a:solidFill>
                  <a:latin typeface="Cambria"/>
                  <a:cs typeface="Cambria"/>
                </a:rPr>
                <a:t>team</a:t>
              </a:r>
              <a:r>
                <a:rPr lang="en-US" sz="1400" i="1" spc="30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19" dirty="0">
                  <a:solidFill>
                    <a:srgbClr val="F6C480"/>
                  </a:solidFill>
                  <a:latin typeface="Cambria"/>
                  <a:cs typeface="Cambria"/>
                </a:rPr>
                <a:t>of</a:t>
              </a:r>
              <a:r>
                <a:rPr lang="en-US" sz="1400" i="1" spc="34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1" dirty="0">
                  <a:solidFill>
                    <a:srgbClr val="F6C480"/>
                  </a:solidFill>
                  <a:latin typeface="Cambria"/>
                  <a:cs typeface="Cambria"/>
                </a:rPr>
                <a:t>passionate </a:t>
              </a:r>
              <a:r>
                <a:rPr lang="en-US" sz="1400" i="1" spc="45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79" dirty="0">
                  <a:solidFill>
                    <a:srgbClr val="F6C480"/>
                  </a:solidFill>
                  <a:latin typeface="Cambria"/>
                  <a:cs typeface="Cambria"/>
                </a:rPr>
                <a:t>people </a:t>
              </a:r>
              <a:r>
                <a:rPr lang="en-US" sz="1400" i="1" spc="26" dirty="0">
                  <a:solidFill>
                    <a:srgbClr val="F6C480"/>
                  </a:solidFill>
                  <a:latin typeface="Cambria"/>
                  <a:cs typeface="Cambria"/>
                </a:rPr>
                <a:t>always </a:t>
              </a:r>
              <a:r>
                <a:rPr lang="en-US" sz="1400" i="1" spc="49" dirty="0">
                  <a:solidFill>
                    <a:srgbClr val="F6C480"/>
                  </a:solidFill>
                  <a:latin typeface="Cambria"/>
                  <a:cs typeface="Cambria"/>
                </a:rPr>
                <a:t>craving </a:t>
              </a:r>
              <a:r>
                <a:rPr lang="en-US" sz="1400" i="1" spc="4" dirty="0">
                  <a:solidFill>
                    <a:srgbClr val="F6C480"/>
                  </a:solidFill>
                  <a:latin typeface="Cambria"/>
                  <a:cs typeface="Cambria"/>
                </a:rPr>
                <a:t>to </a:t>
              </a:r>
              <a:r>
                <a:rPr lang="en-US" sz="1400" i="1" spc="75" dirty="0">
                  <a:solidFill>
                    <a:srgbClr val="F6C480"/>
                  </a:solidFill>
                  <a:latin typeface="Cambria"/>
                  <a:cs typeface="Cambria"/>
                </a:rPr>
                <a:t>come </a:t>
              </a:r>
              <a:r>
                <a:rPr lang="en-US" sz="1400" i="1" spc="-270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53" dirty="0">
                  <a:solidFill>
                    <a:srgbClr val="F6C480"/>
                  </a:solidFill>
                  <a:latin typeface="Cambria"/>
                  <a:cs typeface="Cambria"/>
                </a:rPr>
                <a:t>up</a:t>
              </a:r>
              <a:r>
                <a:rPr lang="en-US" sz="1400" i="1" spc="14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-4" dirty="0">
                  <a:solidFill>
                    <a:srgbClr val="F6C480"/>
                  </a:solidFill>
                  <a:latin typeface="Cambria"/>
                  <a:cs typeface="Cambria"/>
                </a:rPr>
                <a:t>with</a:t>
              </a:r>
              <a:r>
                <a:rPr lang="en-US" sz="1400" i="1" spc="14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5" dirty="0">
                  <a:solidFill>
                    <a:srgbClr val="F6C480"/>
                  </a:solidFill>
                  <a:latin typeface="Cambria"/>
                  <a:cs typeface="Cambria"/>
                </a:rPr>
                <a:t>something</a:t>
              </a:r>
              <a:r>
                <a:rPr lang="en-US" sz="1400" i="1" spc="14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5" dirty="0">
                  <a:solidFill>
                    <a:srgbClr val="F6C480"/>
                  </a:solidFill>
                  <a:latin typeface="Cambria"/>
                  <a:cs typeface="Cambria"/>
                </a:rPr>
                <a:t>unique</a:t>
              </a:r>
              <a:r>
                <a:rPr lang="en-US" sz="1400" i="1" spc="14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9" dirty="0">
                  <a:solidFill>
                    <a:srgbClr val="F6C480"/>
                  </a:solidFill>
                  <a:latin typeface="Cambria"/>
                  <a:cs typeface="Cambria"/>
                </a:rPr>
                <a:t>and </a:t>
              </a:r>
              <a:r>
                <a:rPr lang="en-US" sz="1400" i="1" spc="-270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60" dirty="0">
                  <a:solidFill>
                    <a:srgbClr val="F6C480"/>
                  </a:solidFill>
                  <a:latin typeface="Cambria"/>
                  <a:cs typeface="Cambria"/>
                </a:rPr>
                <a:t>one</a:t>
              </a:r>
              <a:r>
                <a:rPr lang="en-US" sz="1400" i="1" spc="23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19" dirty="0">
                  <a:solidFill>
                    <a:srgbClr val="F6C480"/>
                  </a:solidFill>
                  <a:latin typeface="Cambria"/>
                  <a:cs typeface="Cambria"/>
                </a:rPr>
                <a:t>of</a:t>
              </a:r>
              <a:r>
                <a:rPr lang="en-US" sz="1400" i="1" spc="240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dirty="0">
                  <a:solidFill>
                    <a:srgbClr val="F6C480"/>
                  </a:solidFill>
                  <a:latin typeface="Cambria"/>
                  <a:cs typeface="Cambria"/>
                </a:rPr>
                <a:t>its</a:t>
              </a:r>
              <a:r>
                <a:rPr lang="en-US" sz="1400" i="1" spc="244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1" dirty="0">
                  <a:solidFill>
                    <a:srgbClr val="F6C480"/>
                  </a:solidFill>
                  <a:latin typeface="Cambria"/>
                  <a:cs typeface="Cambria"/>
                </a:rPr>
                <a:t>kind</a:t>
              </a:r>
              <a:r>
                <a:rPr lang="en-US" sz="1400" i="1" spc="23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19" dirty="0">
                  <a:solidFill>
                    <a:srgbClr val="F6C480"/>
                  </a:solidFill>
                  <a:latin typeface="Cambria"/>
                  <a:cs typeface="Cambria"/>
                </a:rPr>
                <a:t>for</a:t>
              </a:r>
              <a:r>
                <a:rPr lang="en-US" sz="1400" i="1" spc="240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23" dirty="0">
                  <a:solidFill>
                    <a:srgbClr val="F6C480"/>
                  </a:solidFill>
                  <a:latin typeface="Cambria"/>
                  <a:cs typeface="Cambria"/>
                </a:rPr>
                <a:t>our</a:t>
              </a:r>
              <a:r>
                <a:rPr lang="en-US" sz="1400" i="1" spc="240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1" dirty="0">
                  <a:solidFill>
                    <a:srgbClr val="F6C480"/>
                  </a:solidFill>
                  <a:latin typeface="Cambria"/>
                  <a:cs typeface="Cambria"/>
                </a:rPr>
                <a:t>clients.</a:t>
              </a:r>
              <a:endParaRPr lang="zh-CN" altLang="en-US" sz="1400" i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 bwMode="auto">
          <a:xfrm>
            <a:off x="548698" y="4024629"/>
            <a:ext cx="3156466" cy="1767203"/>
            <a:chOff x="2314" y="3190"/>
            <a:chExt cx="3316" cy="2783"/>
          </a:xfrm>
        </p:grpSpPr>
        <p:sp>
          <p:nvSpPr>
            <p:cNvPr id="42" name="TextBox 45"/>
            <p:cNvSpPr txBox="1">
              <a:spLocks noChangeArrowheads="1"/>
            </p:cNvSpPr>
            <p:nvPr/>
          </p:nvSpPr>
          <p:spPr bwMode="auto">
            <a:xfrm>
              <a:off x="2408" y="3190"/>
              <a:ext cx="31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 anchorCtr="1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CREATIVE TEAM</a:t>
              </a:r>
              <a:endPara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TextBox 46"/>
            <p:cNvSpPr txBox="1">
              <a:spLocks noChangeArrowheads="1"/>
            </p:cNvSpPr>
            <p:nvPr/>
          </p:nvSpPr>
          <p:spPr bwMode="auto">
            <a:xfrm>
              <a:off x="2314" y="3853"/>
              <a:ext cx="3316" cy="2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Ctr="1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marL="9525" marR="3810" algn="ctr">
                <a:spcBef>
                  <a:spcPts val="79"/>
                </a:spcBef>
              </a:pPr>
              <a:r>
                <a:rPr lang="en-US" sz="1400" i="1" spc="49" dirty="0">
                  <a:solidFill>
                    <a:srgbClr val="F6C480"/>
                  </a:solidFill>
                  <a:latin typeface="Cambria"/>
                  <a:cs typeface="Cambria"/>
                </a:rPr>
                <a:t>We </a:t>
              </a:r>
              <a:r>
                <a:rPr lang="en-US" sz="1400" i="1" spc="30" dirty="0">
                  <a:solidFill>
                    <a:srgbClr val="F6C480"/>
                  </a:solidFill>
                  <a:latin typeface="Cambria"/>
                  <a:cs typeface="Cambria"/>
                </a:rPr>
                <a:t>are </a:t>
              </a:r>
              <a:r>
                <a:rPr lang="en-US" sz="1400" i="1" spc="53" dirty="0">
                  <a:solidFill>
                    <a:srgbClr val="F6C480"/>
                  </a:solidFill>
                  <a:latin typeface="Cambria"/>
                  <a:cs typeface="Cambria"/>
                </a:rPr>
                <a:t>a group </a:t>
              </a:r>
              <a:r>
                <a:rPr lang="en-US" sz="1400" i="1" spc="19" dirty="0">
                  <a:solidFill>
                    <a:srgbClr val="F6C480"/>
                  </a:solidFill>
                  <a:latin typeface="Cambria"/>
                  <a:cs typeface="Cambria"/>
                </a:rPr>
                <a:t>of smart </a:t>
              </a:r>
              <a:r>
                <a:rPr lang="en-US" sz="1400" i="1" spc="53" dirty="0">
                  <a:solidFill>
                    <a:srgbClr val="F6C480"/>
                  </a:solidFill>
                  <a:latin typeface="Cambria"/>
                  <a:cs typeface="Cambria"/>
                </a:rPr>
                <a:t>and </a:t>
              </a:r>
            </a:p>
            <a:p>
              <a:pPr marL="9525" marR="3810" algn="ctr">
                <a:spcBef>
                  <a:spcPts val="79"/>
                </a:spcBef>
              </a:pPr>
              <a:r>
                <a:rPr lang="en-US" sz="1400" i="1" spc="23" dirty="0">
                  <a:solidFill>
                    <a:srgbClr val="F6C480"/>
                  </a:solidFill>
                  <a:latin typeface="Cambria"/>
                  <a:cs typeface="Cambria"/>
                </a:rPr>
                <a:t>intel</a:t>
              </a:r>
              <a:r>
                <a:rPr lang="en-US" sz="1400" i="1" spc="41" dirty="0">
                  <a:solidFill>
                    <a:srgbClr val="F6C480"/>
                  </a:solidFill>
                  <a:latin typeface="Cambria"/>
                  <a:cs typeface="Cambria"/>
                </a:rPr>
                <a:t>ligent </a:t>
              </a:r>
              <a:r>
                <a:rPr lang="en-US" sz="1400" i="1" spc="79" dirty="0">
                  <a:solidFill>
                    <a:srgbClr val="F6C480"/>
                  </a:solidFill>
                  <a:latin typeface="Cambria"/>
                  <a:cs typeface="Cambria"/>
                </a:rPr>
                <a:t>people </a:t>
              </a:r>
              <a:r>
                <a:rPr lang="en-US" sz="1400" i="1" spc="26" dirty="0">
                  <a:solidFill>
                    <a:srgbClr val="F6C480"/>
                  </a:solidFill>
                  <a:latin typeface="Cambria"/>
                  <a:cs typeface="Cambria"/>
                </a:rPr>
                <a:t>which </a:t>
              </a:r>
              <a:r>
                <a:rPr lang="en-US" sz="1400" i="1" spc="49" dirty="0">
                  <a:solidFill>
                    <a:srgbClr val="F6C480"/>
                  </a:solidFill>
                  <a:latin typeface="Cambria"/>
                  <a:cs typeface="Cambria"/>
                </a:rPr>
                <a:t>deliver </a:t>
              </a:r>
              <a:r>
                <a:rPr lang="en-US" sz="1400" i="1" spc="56" dirty="0">
                  <a:solidFill>
                    <a:srgbClr val="F6C480"/>
                  </a:solidFill>
                  <a:latin typeface="Cambria"/>
                  <a:cs typeface="Cambria"/>
                </a:rPr>
                <a:t>best </a:t>
              </a:r>
              <a:r>
                <a:rPr lang="en-US" sz="1400" i="1" spc="60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53" dirty="0">
                  <a:solidFill>
                    <a:srgbClr val="F6C480"/>
                  </a:solidFill>
                  <a:latin typeface="Cambria"/>
                  <a:cs typeface="Cambria"/>
                </a:rPr>
                <a:t>and </a:t>
              </a:r>
              <a:r>
                <a:rPr lang="en-US" sz="1400" i="1" spc="38" dirty="0">
                  <a:solidFill>
                    <a:srgbClr val="F6C480"/>
                  </a:solidFill>
                  <a:latin typeface="Cambria"/>
                  <a:cs typeface="Cambria"/>
                </a:rPr>
                <a:t>trending </a:t>
              </a:r>
              <a:r>
                <a:rPr lang="en-US" sz="1400" i="1" spc="56" dirty="0">
                  <a:solidFill>
                    <a:srgbClr val="F6C480"/>
                  </a:solidFill>
                  <a:latin typeface="Cambria"/>
                  <a:cs typeface="Cambria"/>
                </a:rPr>
                <a:t>ideas </a:t>
              </a:r>
              <a:r>
                <a:rPr lang="en-US" sz="1400" i="1" spc="4" dirty="0">
                  <a:solidFill>
                    <a:srgbClr val="F6C480"/>
                  </a:solidFill>
                  <a:latin typeface="Cambria"/>
                  <a:cs typeface="Cambria"/>
                </a:rPr>
                <a:t>to </a:t>
              </a:r>
              <a:r>
                <a:rPr lang="en-US" sz="1400" i="1" spc="41" dirty="0">
                  <a:solidFill>
                    <a:srgbClr val="F6C480"/>
                  </a:solidFill>
                  <a:latin typeface="Cambria"/>
                  <a:cs typeface="Cambria"/>
                </a:rPr>
                <a:t>create </a:t>
              </a:r>
              <a:r>
                <a:rPr lang="en-US" sz="1400" i="1" spc="19" dirty="0">
                  <a:solidFill>
                    <a:srgbClr val="F6C480"/>
                  </a:solidFill>
                  <a:latin typeface="Cambria"/>
                  <a:cs typeface="Cambria"/>
                </a:rPr>
                <a:t>inno</a:t>
              </a:r>
              <a:r>
                <a:rPr lang="en-US" sz="1400" i="1" spc="23" dirty="0">
                  <a:solidFill>
                    <a:srgbClr val="F6C480"/>
                  </a:solidFill>
                  <a:latin typeface="Cambria"/>
                  <a:cs typeface="Cambria"/>
                </a:rPr>
                <a:t>vative </a:t>
              </a:r>
              <a:r>
                <a:rPr lang="en-US" sz="1400" i="1" spc="34" dirty="0">
                  <a:solidFill>
                    <a:srgbClr val="F6C480"/>
                  </a:solidFill>
                  <a:latin typeface="Cambria"/>
                  <a:cs typeface="Cambria"/>
                </a:rPr>
                <a:t>creatives </a:t>
              </a:r>
              <a:r>
                <a:rPr lang="en-US" sz="1400" i="1" spc="-15" dirty="0">
                  <a:solidFill>
                    <a:srgbClr val="F6C480"/>
                  </a:solidFill>
                  <a:latin typeface="Cambria"/>
                  <a:cs typeface="Cambria"/>
                </a:rPr>
                <a:t>&amp; </a:t>
              </a:r>
              <a:r>
                <a:rPr lang="en-US" sz="1400" i="1" spc="49" dirty="0">
                  <a:solidFill>
                    <a:srgbClr val="F6C480"/>
                  </a:solidFill>
                  <a:latin typeface="Cambria"/>
                  <a:cs typeface="Cambria"/>
                </a:rPr>
                <a:t>deliver </a:t>
              </a:r>
              <a:r>
                <a:rPr lang="en-US" sz="1400" i="1" spc="38" dirty="0">
                  <a:solidFill>
                    <a:srgbClr val="F6C480"/>
                  </a:solidFill>
                  <a:latin typeface="Cambria"/>
                  <a:cs typeface="Cambria"/>
                </a:rPr>
                <a:t>ability </a:t>
              </a:r>
              <a:r>
                <a:rPr lang="en-US" sz="1400" i="1" spc="41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26" dirty="0">
                  <a:solidFill>
                    <a:srgbClr val="F6C480"/>
                  </a:solidFill>
                  <a:latin typeface="Cambria"/>
                  <a:cs typeface="Cambria"/>
                </a:rPr>
                <a:t>which</a:t>
              </a:r>
              <a:r>
                <a:rPr lang="en-US" sz="1400" i="1" spc="139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26" dirty="0">
                  <a:solidFill>
                    <a:srgbClr val="F6C480"/>
                  </a:solidFill>
                  <a:latin typeface="Cambria"/>
                  <a:cs typeface="Cambria"/>
                </a:rPr>
                <a:t>always</a:t>
              </a:r>
              <a:r>
                <a:rPr lang="en-US" sz="1400" i="1" spc="14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26" dirty="0">
                  <a:solidFill>
                    <a:srgbClr val="F6C480"/>
                  </a:solidFill>
                  <a:latin typeface="Cambria"/>
                  <a:cs typeface="Cambria"/>
                </a:rPr>
                <a:t>satisfies</a:t>
              </a:r>
              <a:r>
                <a:rPr lang="en-US" sz="1400" i="1" spc="14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23" dirty="0">
                  <a:solidFill>
                    <a:srgbClr val="F6C480"/>
                  </a:solidFill>
                  <a:latin typeface="Cambria"/>
                  <a:cs typeface="Cambria"/>
                </a:rPr>
                <a:t>our</a:t>
              </a:r>
              <a:r>
                <a:rPr lang="en-US" sz="1400" i="1" spc="143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34" dirty="0">
                  <a:solidFill>
                    <a:srgbClr val="F6C480"/>
                  </a:solidFill>
                  <a:latin typeface="Cambria"/>
                  <a:cs typeface="Cambria"/>
                </a:rPr>
                <a:t>clients</a:t>
              </a:r>
              <a:r>
                <a:rPr lang="en-US" sz="1400" i="1" spc="109" dirty="0">
                  <a:solidFill>
                    <a:srgbClr val="F6C480"/>
                  </a:solidFill>
                  <a:latin typeface="Cambria"/>
                  <a:cs typeface="Cambria"/>
                </a:rPr>
                <a:t>.</a:t>
              </a:r>
              <a:endParaRPr lang="en-US" sz="1400" i="1" dirty="0">
                <a:latin typeface="Cambria"/>
                <a:cs typeface="Cambri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 bwMode="auto">
          <a:xfrm>
            <a:off x="8601745" y="1849787"/>
            <a:ext cx="2978753" cy="2280164"/>
            <a:chOff x="1562" y="3190"/>
            <a:chExt cx="3823" cy="2663"/>
          </a:xfrm>
        </p:grpSpPr>
        <p:sp>
          <p:nvSpPr>
            <p:cNvPr id="18" name="TextBox 45"/>
            <p:cNvSpPr txBox="1">
              <a:spLocks noChangeArrowheads="1"/>
            </p:cNvSpPr>
            <p:nvPr/>
          </p:nvSpPr>
          <p:spPr bwMode="auto">
            <a:xfrm>
              <a:off x="1793" y="3190"/>
              <a:ext cx="31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 anchorCtr="1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DIGITAL TEAM</a:t>
              </a:r>
              <a:endPara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TextBox 46"/>
            <p:cNvSpPr txBox="1">
              <a:spLocks noChangeArrowheads="1"/>
            </p:cNvSpPr>
            <p:nvPr/>
          </p:nvSpPr>
          <p:spPr bwMode="auto">
            <a:xfrm>
              <a:off x="1562" y="3853"/>
              <a:ext cx="3823" cy="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Ctr="1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marL="9525" algn="ctr">
                <a:spcBef>
                  <a:spcPts val="79"/>
                </a:spcBef>
              </a:pPr>
              <a:r>
                <a:rPr lang="en-US" sz="1400" i="1" spc="45" dirty="0">
                  <a:solidFill>
                    <a:srgbClr val="F6C480"/>
                  </a:solidFill>
                  <a:latin typeface="Cambria"/>
                  <a:cs typeface="Cambria"/>
                </a:rPr>
                <a:t>We</a:t>
              </a:r>
              <a:r>
                <a:rPr lang="en-US" sz="1400" i="1" spc="53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1" dirty="0">
                  <a:solidFill>
                    <a:srgbClr val="F6C480"/>
                  </a:solidFill>
                  <a:latin typeface="Cambria"/>
                  <a:cs typeface="Cambria"/>
                </a:rPr>
                <a:t>have</a:t>
              </a:r>
              <a:r>
                <a:rPr lang="en-US" sz="1400" i="1" spc="60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56" dirty="0">
                  <a:solidFill>
                    <a:srgbClr val="F6C480"/>
                  </a:solidFill>
                  <a:latin typeface="Cambria"/>
                  <a:cs typeface="Cambria"/>
                </a:rPr>
                <a:t>experts</a:t>
              </a:r>
              <a:r>
                <a:rPr lang="en-US" sz="1400" i="1" spc="60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53" dirty="0">
                  <a:solidFill>
                    <a:srgbClr val="F6C480"/>
                  </a:solidFill>
                  <a:latin typeface="Cambria"/>
                  <a:cs typeface="Cambria"/>
                </a:rPr>
                <a:t>and </a:t>
              </a:r>
              <a:r>
                <a:rPr lang="en-US" sz="1400" i="1" spc="41" dirty="0">
                  <a:solidFill>
                    <a:srgbClr val="F6C480"/>
                  </a:solidFill>
                  <a:latin typeface="Cambria"/>
                  <a:cs typeface="Cambria"/>
                </a:rPr>
                <a:t>specialists</a:t>
              </a:r>
              <a:r>
                <a:rPr lang="en-US" sz="1400" i="1" spc="60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19" dirty="0">
                  <a:solidFill>
                    <a:srgbClr val="F6C480"/>
                  </a:solidFill>
                  <a:latin typeface="Cambria"/>
                  <a:cs typeface="Cambria"/>
                </a:rPr>
                <a:t>for</a:t>
              </a:r>
              <a:r>
                <a:rPr lang="en-US" sz="1400" i="1" dirty="0">
                  <a:latin typeface="Cambria"/>
                  <a:cs typeface="Cambria"/>
                </a:rPr>
                <a:t> </a:t>
              </a:r>
              <a:r>
                <a:rPr lang="en-US" sz="1400" i="1" spc="53" dirty="0">
                  <a:solidFill>
                    <a:srgbClr val="F6C480"/>
                  </a:solidFill>
                  <a:latin typeface="Cambria"/>
                  <a:cs typeface="Cambria"/>
                </a:rPr>
                <a:t>every</a:t>
              </a:r>
              <a:r>
                <a:rPr lang="en-US" sz="1400" i="1" spc="17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60" dirty="0">
                  <a:solidFill>
                    <a:srgbClr val="F6C480"/>
                  </a:solidFill>
                  <a:latin typeface="Cambria"/>
                  <a:cs typeface="Cambria"/>
                </a:rPr>
                <a:t>single</a:t>
              </a:r>
              <a:r>
                <a:rPr lang="en-US" sz="1400" i="1" spc="17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5" dirty="0">
                  <a:solidFill>
                    <a:srgbClr val="F6C480"/>
                  </a:solidFill>
                  <a:latin typeface="Cambria"/>
                  <a:cs typeface="Cambria"/>
                </a:rPr>
                <a:t>field</a:t>
              </a:r>
              <a:r>
                <a:rPr lang="en-US" sz="1400" i="1" spc="17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15" dirty="0">
                  <a:solidFill>
                    <a:srgbClr val="F6C480"/>
                  </a:solidFill>
                  <a:latin typeface="Cambria"/>
                  <a:cs typeface="Cambria"/>
                </a:rPr>
                <a:t>of</a:t>
              </a:r>
              <a:r>
                <a:rPr lang="en-US" sz="1400" i="1" spc="169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5" dirty="0">
                  <a:solidFill>
                    <a:srgbClr val="F6C480"/>
                  </a:solidFill>
                  <a:latin typeface="Cambria"/>
                  <a:cs typeface="Cambria"/>
                </a:rPr>
                <a:t>Digital</a:t>
              </a:r>
              <a:r>
                <a:rPr lang="en-US" sz="1400" i="1" spc="180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68" dirty="0">
                  <a:solidFill>
                    <a:srgbClr val="F6C480"/>
                  </a:solidFill>
                  <a:latin typeface="Cambria"/>
                  <a:cs typeface="Cambria"/>
                </a:rPr>
                <a:t>media. </a:t>
              </a:r>
              <a:r>
                <a:rPr lang="en-US" sz="1400" i="1" spc="19" dirty="0">
                  <a:solidFill>
                    <a:srgbClr val="F6C480"/>
                  </a:solidFill>
                  <a:latin typeface="Cambria"/>
                  <a:cs typeface="Cambria"/>
                </a:rPr>
                <a:t>W</a:t>
              </a:r>
              <a:r>
                <a:rPr lang="en-US" sz="1400" i="1" spc="71" dirty="0">
                  <a:solidFill>
                    <a:srgbClr val="F6C480"/>
                  </a:solidFill>
                  <a:latin typeface="Cambria"/>
                  <a:cs typeface="Cambria"/>
                </a:rPr>
                <a:t>e </a:t>
              </a:r>
              <a:r>
                <a:rPr lang="en-US" sz="1400" i="1" spc="90" dirty="0">
                  <a:solidFill>
                    <a:srgbClr val="F6C480"/>
                  </a:solidFill>
                  <a:latin typeface="Cambria"/>
                  <a:cs typeface="Cambria"/>
                </a:rPr>
                <a:t>de</a:t>
              </a:r>
              <a:r>
                <a:rPr lang="en-US" sz="1400" i="1" spc="38" dirty="0">
                  <a:solidFill>
                    <a:srgbClr val="F6C480"/>
                  </a:solidFill>
                  <a:latin typeface="Cambria"/>
                  <a:cs typeface="Cambria"/>
                </a:rPr>
                <a:t>l</a:t>
              </a:r>
              <a:r>
                <a:rPr lang="en-US" sz="1400" i="1" spc="-15" dirty="0">
                  <a:solidFill>
                    <a:srgbClr val="F6C480"/>
                  </a:solidFill>
                  <a:latin typeface="Cambria"/>
                  <a:cs typeface="Cambria"/>
                </a:rPr>
                <a:t>i</a:t>
              </a:r>
              <a:r>
                <a:rPr lang="en-US" sz="1400" i="1" spc="11" dirty="0">
                  <a:solidFill>
                    <a:srgbClr val="F6C480"/>
                  </a:solidFill>
                  <a:latin typeface="Cambria"/>
                  <a:cs typeface="Cambria"/>
                </a:rPr>
                <a:t>v</a:t>
              </a:r>
              <a:r>
                <a:rPr lang="en-US" sz="1400" i="1" spc="109" dirty="0">
                  <a:solidFill>
                    <a:srgbClr val="F6C480"/>
                  </a:solidFill>
                  <a:latin typeface="Cambria"/>
                  <a:cs typeface="Cambria"/>
                </a:rPr>
                <a:t>e</a:t>
              </a:r>
              <a:r>
                <a:rPr lang="en-US" sz="1400" i="1" spc="4" dirty="0">
                  <a:solidFill>
                    <a:srgbClr val="F6C480"/>
                  </a:solidFill>
                  <a:latin typeface="Cambria"/>
                  <a:cs typeface="Cambria"/>
                </a:rPr>
                <a:t>r </a:t>
              </a:r>
              <a:r>
                <a:rPr lang="en-US" sz="1400" i="1" spc="143" dirty="0">
                  <a:solidFill>
                    <a:srgbClr val="F6C480"/>
                  </a:solidFill>
                  <a:latin typeface="Cambria"/>
                  <a:cs typeface="Cambria"/>
                </a:rPr>
                <a:t>g</a:t>
              </a:r>
              <a:r>
                <a:rPr lang="en-US" sz="1400" i="1" spc="49" dirty="0">
                  <a:solidFill>
                    <a:srgbClr val="F6C480"/>
                  </a:solidFill>
                  <a:latin typeface="Cambria"/>
                  <a:cs typeface="Cambria"/>
                </a:rPr>
                <a:t>o</a:t>
              </a:r>
              <a:r>
                <a:rPr lang="en-US" sz="1400" i="1" spc="45" dirty="0">
                  <a:solidFill>
                    <a:srgbClr val="F6C480"/>
                  </a:solidFill>
                  <a:latin typeface="Cambria"/>
                  <a:cs typeface="Cambria"/>
                </a:rPr>
                <a:t>o</a:t>
              </a:r>
              <a:r>
                <a:rPr lang="en-US" sz="1400" i="1" spc="90" dirty="0">
                  <a:solidFill>
                    <a:srgbClr val="F6C480"/>
                  </a:solidFill>
                  <a:latin typeface="Cambria"/>
                  <a:cs typeface="Cambria"/>
                </a:rPr>
                <a:t>d </a:t>
              </a:r>
              <a:r>
                <a:rPr lang="en-US" sz="1400" i="1" spc="49" dirty="0">
                  <a:solidFill>
                    <a:srgbClr val="F6C480"/>
                  </a:solidFill>
                  <a:latin typeface="Cambria"/>
                  <a:cs typeface="Cambria"/>
                </a:rPr>
                <a:t>an</a:t>
              </a:r>
              <a:r>
                <a:rPr lang="en-US" sz="1400" i="1" spc="56" dirty="0">
                  <a:solidFill>
                    <a:srgbClr val="F6C480"/>
                  </a:solidFill>
                  <a:latin typeface="Cambria"/>
                  <a:cs typeface="Cambria"/>
                </a:rPr>
                <a:t>d </a:t>
              </a:r>
              <a:r>
                <a:rPr lang="en-US" sz="1400" i="1" spc="11" dirty="0">
                  <a:solidFill>
                    <a:srgbClr val="F6C480"/>
                  </a:solidFill>
                  <a:latin typeface="Cambria"/>
                  <a:cs typeface="Cambria"/>
                </a:rPr>
                <a:t>i</a:t>
              </a:r>
              <a:r>
                <a:rPr lang="en-US" sz="1400" i="1" spc="15" dirty="0">
                  <a:solidFill>
                    <a:srgbClr val="F6C480"/>
                  </a:solidFill>
                  <a:latin typeface="Cambria"/>
                  <a:cs typeface="Cambria"/>
                </a:rPr>
                <a:t>n</a:t>
              </a:r>
              <a:r>
                <a:rPr lang="en-US" sz="1400" i="1" spc="11" dirty="0">
                  <a:solidFill>
                    <a:srgbClr val="F6C480"/>
                  </a:solidFill>
                  <a:latin typeface="Cambria"/>
                  <a:cs typeface="Cambria"/>
                </a:rPr>
                <a:t>n</a:t>
              </a:r>
              <a:r>
                <a:rPr lang="en-US" sz="1400" i="1" dirty="0">
                  <a:solidFill>
                    <a:srgbClr val="F6C480"/>
                  </a:solidFill>
                  <a:latin typeface="Cambria"/>
                  <a:cs typeface="Cambria"/>
                </a:rPr>
                <a:t>o</a:t>
              </a:r>
              <a:r>
                <a:rPr lang="en-US" sz="1400" i="1" spc="30" dirty="0">
                  <a:solidFill>
                    <a:srgbClr val="F6C480"/>
                  </a:solidFill>
                  <a:latin typeface="Cambria"/>
                  <a:cs typeface="Cambria"/>
                </a:rPr>
                <a:t>v</a:t>
              </a:r>
              <a:r>
                <a:rPr lang="en-US" sz="1400" i="1" spc="8" dirty="0">
                  <a:solidFill>
                    <a:srgbClr val="F6C480"/>
                  </a:solidFill>
                  <a:latin typeface="Cambria"/>
                  <a:cs typeface="Cambria"/>
                </a:rPr>
                <a:t>at</a:t>
              </a:r>
              <a:r>
                <a:rPr lang="en-US" sz="1400" i="1" spc="-30" dirty="0">
                  <a:solidFill>
                    <a:srgbClr val="F6C480"/>
                  </a:solidFill>
                  <a:latin typeface="Cambria"/>
                  <a:cs typeface="Cambria"/>
                </a:rPr>
                <a:t>i</a:t>
              </a:r>
              <a:r>
                <a:rPr lang="en-US" sz="1400" i="1" spc="11" dirty="0">
                  <a:solidFill>
                    <a:srgbClr val="F6C480"/>
                  </a:solidFill>
                  <a:latin typeface="Cambria"/>
                  <a:cs typeface="Cambria"/>
                </a:rPr>
                <a:t>v</a:t>
              </a:r>
              <a:r>
                <a:rPr lang="en-US" sz="1400" i="1" spc="109" dirty="0">
                  <a:solidFill>
                    <a:srgbClr val="F6C480"/>
                  </a:solidFill>
                  <a:latin typeface="Cambria"/>
                  <a:cs typeface="Cambria"/>
                </a:rPr>
                <a:t>e </a:t>
              </a:r>
              <a:r>
                <a:rPr lang="en-US" sz="1400" i="1" spc="56" dirty="0">
                  <a:solidFill>
                    <a:srgbClr val="F6C480"/>
                  </a:solidFill>
                  <a:latin typeface="Cambria"/>
                  <a:cs typeface="Cambria"/>
                </a:rPr>
                <a:t>ideas</a:t>
              </a:r>
              <a:r>
                <a:rPr lang="en-US" sz="1400" i="1" spc="53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15" dirty="0">
                  <a:solidFill>
                    <a:srgbClr val="F6C480"/>
                  </a:solidFill>
                  <a:latin typeface="Cambria"/>
                  <a:cs typeface="Cambria"/>
                </a:rPr>
                <a:t>in</a:t>
              </a:r>
              <a:r>
                <a:rPr lang="en-US" sz="1400" i="1" spc="53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64" dirty="0">
                  <a:solidFill>
                    <a:srgbClr val="F6C480"/>
                  </a:solidFill>
                  <a:latin typeface="Cambria"/>
                  <a:cs typeface="Cambria"/>
                </a:rPr>
                <a:t>upgrading</a:t>
              </a:r>
              <a:r>
                <a:rPr lang="en-US" sz="1400" i="1" spc="5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19" dirty="0">
                  <a:solidFill>
                    <a:srgbClr val="F6C480"/>
                  </a:solidFill>
                  <a:latin typeface="Cambria"/>
                  <a:cs typeface="Cambria"/>
                </a:rPr>
                <a:t>their</a:t>
              </a:r>
              <a:r>
                <a:rPr lang="en-US" sz="1400" i="1" spc="53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5" dirty="0">
                  <a:solidFill>
                    <a:srgbClr val="F6C480"/>
                  </a:solidFill>
                  <a:latin typeface="Cambria"/>
                  <a:cs typeface="Cambria"/>
                </a:rPr>
                <a:t>business</a:t>
              </a:r>
              <a:r>
                <a:rPr lang="en-US" sz="1400" i="1" spc="49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-15" dirty="0">
                  <a:solidFill>
                    <a:srgbClr val="F6C480"/>
                  </a:solidFill>
                  <a:latin typeface="Cambria"/>
                  <a:cs typeface="Cambria"/>
                </a:rPr>
                <a:t>&amp; </a:t>
              </a:r>
              <a:r>
                <a:rPr lang="en-US" sz="1400" i="1" spc="-266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5" dirty="0">
                  <a:solidFill>
                    <a:srgbClr val="F6C480"/>
                  </a:solidFill>
                  <a:latin typeface="Cambria"/>
                  <a:cs typeface="Cambria"/>
                </a:rPr>
                <a:t>increase </a:t>
              </a:r>
              <a:r>
                <a:rPr lang="en-US" sz="1400" i="1" spc="19" dirty="0">
                  <a:solidFill>
                    <a:srgbClr val="F6C480"/>
                  </a:solidFill>
                  <a:latin typeface="Cambria"/>
                  <a:cs typeface="Cambria"/>
                </a:rPr>
                <a:t>their</a:t>
              </a:r>
              <a:r>
                <a:rPr lang="en-US" sz="1400" i="1" spc="34" dirty="0">
                  <a:solidFill>
                    <a:srgbClr val="F6C480"/>
                  </a:solidFill>
                  <a:latin typeface="Cambria"/>
                  <a:cs typeface="Cambria"/>
                </a:rPr>
                <a:t> </a:t>
              </a:r>
              <a:r>
                <a:rPr lang="en-US" sz="1400" i="1" spc="49" dirty="0">
                  <a:solidFill>
                    <a:srgbClr val="F6C480"/>
                  </a:solidFill>
                  <a:latin typeface="Cambria"/>
                  <a:cs typeface="Cambria"/>
                </a:rPr>
                <a:t>brand</a:t>
              </a:r>
              <a:r>
                <a:rPr lang="en-US" sz="1400" i="1" spc="38" dirty="0">
                  <a:solidFill>
                    <a:srgbClr val="F6C480"/>
                  </a:solidFill>
                  <a:latin typeface="Cambria"/>
                  <a:cs typeface="Cambria"/>
                </a:rPr>
                <a:t> awareness.</a:t>
              </a:r>
              <a:endParaRPr lang="en-US" sz="1400" i="1" dirty="0">
                <a:latin typeface="Cambria"/>
                <a:cs typeface="Cambria"/>
              </a:endParaRPr>
            </a:p>
            <a:p>
              <a:pPr marL="9525" algn="ctr"/>
              <a:endParaRPr lang="en-US" sz="1400" i="1" dirty="0">
                <a:latin typeface="Cambria"/>
                <a:cs typeface="Cambria"/>
              </a:endParaRPr>
            </a:p>
            <a:p>
              <a:pPr marL="9525" algn="ctr"/>
              <a:endParaRPr lang="en-US" sz="1400" i="1" dirty="0">
                <a:latin typeface="Cambria"/>
                <a:cs typeface="Cambri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 bwMode="auto">
          <a:xfrm>
            <a:off x="8592674" y="4129915"/>
            <a:ext cx="3197213" cy="2033993"/>
            <a:chOff x="2408" y="3190"/>
            <a:chExt cx="3120" cy="3206"/>
          </a:xfrm>
        </p:grpSpPr>
        <p:sp>
          <p:nvSpPr>
            <p:cNvPr id="48" name="TextBox 45"/>
            <p:cNvSpPr txBox="1">
              <a:spLocks noChangeArrowheads="1"/>
            </p:cNvSpPr>
            <p:nvPr/>
          </p:nvSpPr>
          <p:spPr bwMode="auto">
            <a:xfrm>
              <a:off x="2408" y="3190"/>
              <a:ext cx="31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 anchorCtr="1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EVENT TEAM</a:t>
              </a:r>
              <a:endPara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TextBox 46"/>
            <p:cNvSpPr txBox="1">
              <a:spLocks noChangeArrowheads="1"/>
            </p:cNvSpPr>
            <p:nvPr/>
          </p:nvSpPr>
          <p:spPr bwMode="auto">
            <a:xfrm>
              <a:off x="2408" y="3853"/>
              <a:ext cx="2977" cy="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Ctr="1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sz="1400" i="1" dirty="0">
                  <a:solidFill>
                    <a:srgbClr val="E9B878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 great event team equals a splendid event and impeccable execution of the event plan. As an event planner, it is part of your job to make sure that this team works together like a well-oiled machine.</a:t>
              </a:r>
              <a:endParaRPr lang="zh-CN" altLang="en-US" sz="1400" i="1" dirty="0">
                <a:solidFill>
                  <a:srgbClr val="E9B878"/>
                </a:solidFill>
                <a:latin typeface="Cambria" panose="02040503050406030204" pitchFamily="18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任意多边形: 形状 42"/>
          <p:cNvSpPr/>
          <p:nvPr/>
        </p:nvSpPr>
        <p:spPr>
          <a:xfrm flipV="1">
            <a:off x="0" y="0"/>
            <a:ext cx="2077720" cy="80835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2" name="任意多边形: 形状 42"/>
          <p:cNvSpPr/>
          <p:nvPr/>
        </p:nvSpPr>
        <p:spPr>
          <a:xfrm rot="5400000" flipV="1">
            <a:off x="11352530" y="5699760"/>
            <a:ext cx="1137920" cy="521335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cs typeface="+mn-ea"/>
                <a:sym typeface="+mn-lt"/>
              </a:rPr>
              <a:t>  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286250" y="394335"/>
            <a:ext cx="343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gradFill>
                  <a:gsLst>
                    <a:gs pos="0">
                      <a:srgbClr val="EAD9C5"/>
                    </a:gs>
                    <a:gs pos="100000">
                      <a:schemeClr val="bg1"/>
                    </a:gs>
                  </a:gsLst>
                  <a:lin ang="16200000" scaled="0"/>
                </a:gradFill>
                <a:cs typeface="+mn-ea"/>
                <a:sym typeface="+mn-lt"/>
              </a:rPr>
              <a:t>OUR FOOT PRINTS</a:t>
            </a:r>
            <a:endParaRPr lang="zh-CN" altLang="en-US" b="1" spc="300" dirty="0">
              <a:gradFill>
                <a:gsLst>
                  <a:gs pos="0">
                    <a:srgbClr val="EAD9C5"/>
                  </a:gs>
                  <a:gs pos="100000">
                    <a:schemeClr val="bg1"/>
                  </a:gs>
                </a:gsLst>
                <a:lin ang="16200000" scaled="0"/>
              </a:gradFill>
              <a:cs typeface="+mn-ea"/>
              <a:sym typeface="+mn-lt"/>
            </a:endParaRPr>
          </a:p>
        </p:txBody>
      </p:sp>
      <p:sp>
        <p:nvSpPr>
          <p:cNvPr id="9" name="空心弧 4"/>
          <p:cNvSpPr/>
          <p:nvPr/>
        </p:nvSpPr>
        <p:spPr bwMode="auto">
          <a:xfrm rot="16200000">
            <a:off x="1246541" y="1841550"/>
            <a:ext cx="3806424" cy="3806428"/>
          </a:xfrm>
          <a:custGeom>
            <a:avLst/>
            <a:gdLst>
              <a:gd name="T0" fmla="*/ 6106 w 21600"/>
              <a:gd name="T1" fmla="*/ 18536 h 21600"/>
              <a:gd name="T2" fmla="*/ 1751 w 21600"/>
              <a:gd name="T3" fmla="*/ 10800 h 21600"/>
              <a:gd name="T4" fmla="*/ 10800 w 21600"/>
              <a:gd name="T5" fmla="*/ 1751 h 21600"/>
              <a:gd name="T6" fmla="*/ 19849 w 21600"/>
              <a:gd name="T7" fmla="*/ 10800 h 21600"/>
              <a:gd name="T8" fmla="*/ 15493 w 21600"/>
              <a:gd name="T9" fmla="*/ 18536 h 21600"/>
              <a:gd name="T10" fmla="*/ 16401 w 21600"/>
              <a:gd name="T11" fmla="*/ 20033 h 21600"/>
              <a:gd name="T12" fmla="*/ 21600 w 21600"/>
              <a:gd name="T13" fmla="*/ 10800 h 21600"/>
              <a:gd name="T14" fmla="*/ 10800 w 21600"/>
              <a:gd name="T15" fmla="*/ 0 h 21600"/>
              <a:gd name="T16" fmla="*/ 0 w 21600"/>
              <a:gd name="T17" fmla="*/ 10800 h 21600"/>
              <a:gd name="T18" fmla="*/ 5198 w 21600"/>
              <a:gd name="T19" fmla="*/ 20033 h 21600"/>
              <a:gd name="T20" fmla="*/ 6106 w 21600"/>
              <a:gd name="T21" fmla="*/ 18536 h 21600"/>
              <a:gd name="T22" fmla="*/ 0 w 21600"/>
              <a:gd name="T23" fmla="*/ 0 h 21600"/>
              <a:gd name="T24" fmla="*/ 21600 w 21600"/>
              <a:gd name="T25" fmla="*/ 18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21600" h="21600">
                <a:moveTo>
                  <a:pt x="6106" y="18536"/>
                </a:moveTo>
                <a:cubicBezTo>
                  <a:pt x="3402" y="16896"/>
                  <a:pt x="1751" y="13962"/>
                  <a:pt x="1751" y="10800"/>
                </a:cubicBezTo>
                <a:cubicBezTo>
                  <a:pt x="1751" y="5802"/>
                  <a:pt x="5802" y="1751"/>
                  <a:pt x="10800" y="1751"/>
                </a:cubicBezTo>
                <a:cubicBezTo>
                  <a:pt x="15797" y="1751"/>
                  <a:pt x="19849" y="5802"/>
                  <a:pt x="19849" y="10800"/>
                </a:cubicBezTo>
                <a:cubicBezTo>
                  <a:pt x="19849" y="13962"/>
                  <a:pt x="18197" y="16896"/>
                  <a:pt x="15493" y="18536"/>
                </a:cubicBezTo>
                <a:lnTo>
                  <a:pt x="16401" y="20033"/>
                </a:lnTo>
                <a:cubicBezTo>
                  <a:pt x="19628" y="18075"/>
                  <a:pt x="21600" y="1457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4574"/>
                  <a:pt x="1971" y="18075"/>
                  <a:pt x="5198" y="20033"/>
                </a:cubicBezTo>
                <a:lnTo>
                  <a:pt x="6106" y="18536"/>
                </a:lnTo>
                <a:close/>
              </a:path>
            </a:pathLst>
          </a:custGeom>
          <a:gradFill>
            <a:gsLst>
              <a:gs pos="0">
                <a:srgbClr val="D5B898"/>
              </a:gs>
              <a:gs pos="100000">
                <a:srgbClr val="B49374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 rot="1561121">
            <a:off x="1793364" y="2387245"/>
            <a:ext cx="2713822" cy="2711458"/>
            <a:chOff x="1642796" y="2615022"/>
            <a:chExt cx="2407382" cy="2405286"/>
          </a:xfrm>
          <a:solidFill>
            <a:srgbClr val="DAC2A2"/>
          </a:solidFill>
        </p:grpSpPr>
        <p:sp>
          <p:nvSpPr>
            <p:cNvPr id="11" name="空心弧 3"/>
            <p:cNvSpPr/>
            <p:nvPr/>
          </p:nvSpPr>
          <p:spPr bwMode="auto">
            <a:xfrm rot="15302329">
              <a:off x="1643844" y="2613974"/>
              <a:ext cx="2405286" cy="2407382"/>
            </a:xfrm>
            <a:custGeom>
              <a:avLst/>
              <a:gdLst>
                <a:gd name="T0" fmla="*/ 2643 w 21600"/>
                <a:gd name="T1" fmla="*/ 7715 h 21600"/>
                <a:gd name="T2" fmla="*/ 10799 w 21600"/>
                <a:gd name="T3" fmla="*/ 2080 h 21600"/>
                <a:gd name="T4" fmla="*/ 18956 w 21600"/>
                <a:gd name="T5" fmla="*/ 7715 h 21600"/>
                <a:gd name="T6" fmla="*/ 20901 w 21600"/>
                <a:gd name="T7" fmla="*/ 6979 h 21600"/>
                <a:gd name="T8" fmla="*/ 10800 w 21600"/>
                <a:gd name="T9" fmla="*/ 0 h 21600"/>
                <a:gd name="T10" fmla="*/ 698 w 21600"/>
                <a:gd name="T11" fmla="*/ 6979 h 21600"/>
                <a:gd name="T12" fmla="*/ 2643 w 21600"/>
                <a:gd name="T13" fmla="*/ 7715 h 21600"/>
                <a:gd name="T14" fmla="*/ 0 w 21600"/>
                <a:gd name="T15" fmla="*/ 0 h 21600"/>
                <a:gd name="T16" fmla="*/ 21600 w 21600"/>
                <a:gd name="T17" fmla="*/ 39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1600" h="21600">
                  <a:moveTo>
                    <a:pt x="2643" y="7715"/>
                  </a:moveTo>
                  <a:cubicBezTo>
                    <a:pt x="3926" y="4323"/>
                    <a:pt x="7173" y="2080"/>
                    <a:pt x="10799" y="2080"/>
                  </a:cubicBezTo>
                  <a:cubicBezTo>
                    <a:pt x="14426" y="2079"/>
                    <a:pt x="17673" y="4323"/>
                    <a:pt x="18956" y="7715"/>
                  </a:cubicBezTo>
                  <a:lnTo>
                    <a:pt x="20901" y="6979"/>
                  </a:lnTo>
                  <a:cubicBezTo>
                    <a:pt x="19313" y="2779"/>
                    <a:pt x="15290" y="0"/>
                    <a:pt x="10800" y="0"/>
                  </a:cubicBezTo>
                  <a:cubicBezTo>
                    <a:pt x="6309" y="-1"/>
                    <a:pt x="2286" y="2779"/>
                    <a:pt x="698" y="6979"/>
                  </a:cubicBezTo>
                  <a:lnTo>
                    <a:pt x="2643" y="77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" name="空心弧 3"/>
            <p:cNvSpPr/>
            <p:nvPr/>
          </p:nvSpPr>
          <p:spPr bwMode="auto">
            <a:xfrm rot="7872149">
              <a:off x="1643844" y="2613974"/>
              <a:ext cx="2405286" cy="2407382"/>
            </a:xfrm>
            <a:custGeom>
              <a:avLst/>
              <a:gdLst>
                <a:gd name="T0" fmla="*/ 2643 w 21600"/>
                <a:gd name="T1" fmla="*/ 7715 h 21600"/>
                <a:gd name="T2" fmla="*/ 10799 w 21600"/>
                <a:gd name="T3" fmla="*/ 2080 h 21600"/>
                <a:gd name="T4" fmla="*/ 18956 w 21600"/>
                <a:gd name="T5" fmla="*/ 7715 h 21600"/>
                <a:gd name="T6" fmla="*/ 20901 w 21600"/>
                <a:gd name="T7" fmla="*/ 6979 h 21600"/>
                <a:gd name="T8" fmla="*/ 10800 w 21600"/>
                <a:gd name="T9" fmla="*/ 0 h 21600"/>
                <a:gd name="T10" fmla="*/ 698 w 21600"/>
                <a:gd name="T11" fmla="*/ 6979 h 21600"/>
                <a:gd name="T12" fmla="*/ 2643 w 21600"/>
                <a:gd name="T13" fmla="*/ 7715 h 21600"/>
                <a:gd name="T14" fmla="*/ 0 w 21600"/>
                <a:gd name="T15" fmla="*/ 0 h 21600"/>
                <a:gd name="T16" fmla="*/ 21600 w 21600"/>
                <a:gd name="T17" fmla="*/ 39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1600" h="21600">
                  <a:moveTo>
                    <a:pt x="2643" y="7715"/>
                  </a:moveTo>
                  <a:cubicBezTo>
                    <a:pt x="3926" y="4323"/>
                    <a:pt x="7173" y="2080"/>
                    <a:pt x="10799" y="2080"/>
                  </a:cubicBezTo>
                  <a:cubicBezTo>
                    <a:pt x="14426" y="2079"/>
                    <a:pt x="17673" y="4323"/>
                    <a:pt x="18956" y="7715"/>
                  </a:cubicBezTo>
                  <a:lnTo>
                    <a:pt x="20901" y="6979"/>
                  </a:lnTo>
                  <a:cubicBezTo>
                    <a:pt x="19313" y="2779"/>
                    <a:pt x="15290" y="0"/>
                    <a:pt x="10800" y="0"/>
                  </a:cubicBezTo>
                  <a:cubicBezTo>
                    <a:pt x="6309" y="-1"/>
                    <a:pt x="2286" y="2779"/>
                    <a:pt x="698" y="6979"/>
                  </a:cubicBezTo>
                  <a:lnTo>
                    <a:pt x="2643" y="7715"/>
                  </a:lnTo>
                  <a:close/>
                </a:path>
              </a:pathLst>
            </a:custGeom>
            <a:solidFill>
              <a:srgbClr val="B49374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" name="Oval 3"/>
          <p:cNvSpPr/>
          <p:nvPr/>
        </p:nvSpPr>
        <p:spPr>
          <a:xfrm>
            <a:off x="5526396" y="1901886"/>
            <a:ext cx="408768" cy="408768"/>
          </a:xfrm>
          <a:prstGeom prst="ellipse">
            <a:avLst/>
          </a:prstGeom>
          <a:solidFill>
            <a:srgbClr val="DAC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</a:p>
        </p:txBody>
      </p:sp>
      <p:sp>
        <p:nvSpPr>
          <p:cNvPr id="8" name="Oval 5"/>
          <p:cNvSpPr/>
          <p:nvPr/>
        </p:nvSpPr>
        <p:spPr>
          <a:xfrm>
            <a:off x="5534000" y="2786131"/>
            <a:ext cx="408768" cy="408768"/>
          </a:xfrm>
          <a:prstGeom prst="ellipse">
            <a:avLst/>
          </a:prstGeom>
          <a:solidFill>
            <a:srgbClr val="DAC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</a:p>
        </p:txBody>
      </p:sp>
      <p:sp>
        <p:nvSpPr>
          <p:cNvPr id="12" name="Oval 7"/>
          <p:cNvSpPr/>
          <p:nvPr/>
        </p:nvSpPr>
        <p:spPr>
          <a:xfrm>
            <a:off x="5552431" y="3739909"/>
            <a:ext cx="408768" cy="408768"/>
          </a:xfrm>
          <a:prstGeom prst="ellipse">
            <a:avLst/>
          </a:prstGeom>
          <a:solidFill>
            <a:srgbClr val="DAC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03289" y="1888683"/>
            <a:ext cx="443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LUCKNOW- HEAD OFFICE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010894" y="2786131"/>
            <a:ext cx="380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DELHI- BRANCH OFFICE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029324" y="3775016"/>
            <a:ext cx="443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MUMBAI- BRANCH OFFICE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5" y="66790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172137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172137"/>
                </a:solidFill>
                <a:effectLst/>
                <a:uLnTx/>
                <a:uFillTx/>
              </a:rPr>
              <a:t>模板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172137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172137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rgbClr val="172137"/>
              </a:solidFill>
              <a:effectLst/>
              <a:uLnTx/>
              <a:uFillTx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4F20B7A5-0863-1998-7F3C-2387CA87B153}"/>
              </a:ext>
            </a:extLst>
          </p:cNvPr>
          <p:cNvSpPr/>
          <p:nvPr/>
        </p:nvSpPr>
        <p:spPr>
          <a:xfrm>
            <a:off x="5526396" y="4697588"/>
            <a:ext cx="408768" cy="408768"/>
          </a:xfrm>
          <a:prstGeom prst="ellipse">
            <a:avLst/>
          </a:prstGeom>
          <a:solidFill>
            <a:srgbClr val="DAC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id-ID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33">
            <a:extLst>
              <a:ext uri="{FF2B5EF4-FFF2-40B4-BE49-F238E27FC236}">
                <a16:creationId xmlns:a16="http://schemas.microsoft.com/office/drawing/2014/main" id="{8F96A0FB-647A-CB8A-DB8A-AA6E5DE2A40E}"/>
              </a:ext>
            </a:extLst>
          </p:cNvPr>
          <p:cNvSpPr txBox="1"/>
          <p:nvPr/>
        </p:nvSpPr>
        <p:spPr>
          <a:xfrm>
            <a:off x="6003289" y="4732695"/>
            <a:ext cx="488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CHANDIGARH- BRANCH OFFICE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86CE2F-0EFC-5945-0959-923F742AA8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64668" y="2938530"/>
            <a:ext cx="1365539" cy="1365539"/>
          </a:xfrm>
          <a:prstGeom prst="rect">
            <a:avLst/>
          </a:prstGeom>
        </p:spPr>
      </p:pic>
      <p:sp>
        <p:nvSpPr>
          <p:cNvPr id="21" name="Oval 7">
            <a:extLst>
              <a:ext uri="{FF2B5EF4-FFF2-40B4-BE49-F238E27FC236}">
                <a16:creationId xmlns:a16="http://schemas.microsoft.com/office/drawing/2014/main" id="{46DBCED5-3BD3-629B-921D-F11D7967F1FE}"/>
              </a:ext>
            </a:extLst>
          </p:cNvPr>
          <p:cNvSpPr/>
          <p:nvPr/>
        </p:nvSpPr>
        <p:spPr>
          <a:xfrm>
            <a:off x="5565098" y="5612869"/>
            <a:ext cx="408768" cy="408768"/>
          </a:xfrm>
          <a:prstGeom prst="ellipse">
            <a:avLst/>
          </a:prstGeom>
          <a:solidFill>
            <a:srgbClr val="DAC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cs typeface="+mn-ea"/>
                <a:sym typeface="+mn-lt"/>
              </a:rPr>
              <a:t>5</a:t>
            </a:r>
            <a:endParaRPr lang="id-ID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本框 33">
            <a:extLst>
              <a:ext uri="{FF2B5EF4-FFF2-40B4-BE49-F238E27FC236}">
                <a16:creationId xmlns:a16="http://schemas.microsoft.com/office/drawing/2014/main" id="{9C9A9450-143C-553C-E29B-B83C301AF3A5}"/>
              </a:ext>
            </a:extLst>
          </p:cNvPr>
          <p:cNvSpPr txBox="1"/>
          <p:nvPr/>
        </p:nvSpPr>
        <p:spPr>
          <a:xfrm>
            <a:off x="6041991" y="5647976"/>
            <a:ext cx="488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KANPUR- BRANCH OFFICE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6" grpId="0" animBg="1"/>
      <p:bldP spid="8" grpId="0" animBg="1"/>
      <p:bldP spid="12" grpId="0" animBg="1"/>
      <p:bldP spid="7" grpId="0"/>
      <p:bldP spid="32" grpId="0"/>
      <p:bldP spid="34" grpId="0"/>
      <p:bldP spid="15" grpId="0" animBg="1"/>
      <p:bldP spid="16" grpId="0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31"/>
          <p:cNvSpPr/>
          <p:nvPr/>
        </p:nvSpPr>
        <p:spPr>
          <a:xfrm rot="13184398" flipH="1">
            <a:off x="5598308" y="-1186889"/>
            <a:ext cx="7200" cy="3816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任意多边形: 形状 32"/>
          <p:cNvSpPr/>
          <p:nvPr/>
        </p:nvSpPr>
        <p:spPr>
          <a:xfrm rot="13184398" flipH="1">
            <a:off x="9844041" y="-1586341"/>
            <a:ext cx="7200" cy="4523362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任意多边形: 形状 33"/>
          <p:cNvSpPr/>
          <p:nvPr/>
        </p:nvSpPr>
        <p:spPr>
          <a:xfrm rot="13184398" flipH="1">
            <a:off x="7623370" y="3381787"/>
            <a:ext cx="7200" cy="3168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: 形状 10"/>
          <p:cNvSpPr/>
          <p:nvPr/>
        </p:nvSpPr>
        <p:spPr>
          <a:xfrm rot="15606436">
            <a:off x="7472045" y="746125"/>
            <a:ext cx="6198870" cy="4709795"/>
          </a:xfrm>
          <a:custGeom>
            <a:avLst/>
            <a:gdLst>
              <a:gd name="connsiteX0" fmla="*/ 3363098 w 3467473"/>
              <a:gd name="connsiteY0" fmla="*/ 1757782 h 2306723"/>
              <a:gd name="connsiteX1" fmla="*/ 3345702 w 3467473"/>
              <a:gd name="connsiteY1" fmla="*/ 1833779 h 2306723"/>
              <a:gd name="connsiteX2" fmla="*/ 2145810 w 3467473"/>
              <a:gd name="connsiteY2" fmla="*/ 651930 h 2306723"/>
              <a:gd name="connsiteX3" fmla="*/ 537073 w 3467473"/>
              <a:gd name="connsiteY3" fmla="*/ 2236475 h 2306723"/>
              <a:gd name="connsiteX4" fmla="*/ 460346 w 3467473"/>
              <a:gd name="connsiteY4" fmla="*/ 2218913 h 2306723"/>
              <a:gd name="connsiteX5" fmla="*/ 2145809 w 3467473"/>
              <a:gd name="connsiteY5" fmla="*/ 558797 h 2306723"/>
              <a:gd name="connsiteX6" fmla="*/ 3310911 w 3467473"/>
              <a:gd name="connsiteY6" fmla="*/ 1985776 h 2306723"/>
              <a:gd name="connsiteX7" fmla="*/ 2145810 w 3467473"/>
              <a:gd name="connsiteY7" fmla="*/ 838196 h 2306723"/>
              <a:gd name="connsiteX8" fmla="*/ 690522 w 3467473"/>
              <a:gd name="connsiteY8" fmla="*/ 2271599 h 2306723"/>
              <a:gd name="connsiteX9" fmla="*/ 613796 w 3467473"/>
              <a:gd name="connsiteY9" fmla="*/ 2254037 h 2306723"/>
              <a:gd name="connsiteX10" fmla="*/ 2145809 w 3467473"/>
              <a:gd name="connsiteY10" fmla="*/ 745063 h 2306723"/>
              <a:gd name="connsiteX11" fmla="*/ 3328306 w 3467473"/>
              <a:gd name="connsiteY11" fmla="*/ 1909780 h 2306723"/>
              <a:gd name="connsiteX12" fmla="*/ 3415286 w 3467473"/>
              <a:gd name="connsiteY12" fmla="*/ 1529784 h 2306723"/>
              <a:gd name="connsiteX13" fmla="*/ 2145810 w 3467473"/>
              <a:gd name="connsiteY13" fmla="*/ 279399 h 2306723"/>
              <a:gd name="connsiteX14" fmla="*/ 230175 w 3467473"/>
              <a:gd name="connsiteY14" fmla="*/ 2166227 h 2306723"/>
              <a:gd name="connsiteX15" fmla="*/ 153449 w 3467473"/>
              <a:gd name="connsiteY15" fmla="*/ 2148665 h 2306723"/>
              <a:gd name="connsiteX16" fmla="*/ 2145809 w 3467473"/>
              <a:gd name="connsiteY16" fmla="*/ 186266 h 2306723"/>
              <a:gd name="connsiteX17" fmla="*/ 3432681 w 3467473"/>
              <a:gd name="connsiteY17" fmla="*/ 1453787 h 2306723"/>
              <a:gd name="connsiteX18" fmla="*/ 3467473 w 3467473"/>
              <a:gd name="connsiteY18" fmla="*/ 1301790 h 2306723"/>
              <a:gd name="connsiteX19" fmla="*/ 3450077 w 3467473"/>
              <a:gd name="connsiteY19" fmla="*/ 1377787 h 2306723"/>
              <a:gd name="connsiteX20" fmla="*/ 2145810 w 3467473"/>
              <a:gd name="connsiteY20" fmla="*/ 93134 h 2306723"/>
              <a:gd name="connsiteX21" fmla="*/ 76725 w 3467473"/>
              <a:gd name="connsiteY21" fmla="*/ 2131103 h 2306723"/>
              <a:gd name="connsiteX22" fmla="*/ 0 w 3467473"/>
              <a:gd name="connsiteY22" fmla="*/ 2113541 h 2306723"/>
              <a:gd name="connsiteX23" fmla="*/ 2145809 w 3467473"/>
              <a:gd name="connsiteY23" fmla="*/ 0 h 2306723"/>
              <a:gd name="connsiteX24" fmla="*/ 3293515 w 3467473"/>
              <a:gd name="connsiteY24" fmla="*/ 2061776 h 2306723"/>
              <a:gd name="connsiteX25" fmla="*/ 3276119 w 3467473"/>
              <a:gd name="connsiteY25" fmla="*/ 2137773 h 2306723"/>
              <a:gd name="connsiteX26" fmla="*/ 2145810 w 3467473"/>
              <a:gd name="connsiteY26" fmla="*/ 1024462 h 2306723"/>
              <a:gd name="connsiteX27" fmla="*/ 843972 w 3467473"/>
              <a:gd name="connsiteY27" fmla="*/ 2306723 h 2306723"/>
              <a:gd name="connsiteX28" fmla="*/ 767245 w 3467473"/>
              <a:gd name="connsiteY28" fmla="*/ 2289161 h 2306723"/>
              <a:gd name="connsiteX29" fmla="*/ 2145809 w 3467473"/>
              <a:gd name="connsiteY29" fmla="*/ 931329 h 2306723"/>
              <a:gd name="connsiteX30" fmla="*/ 3397890 w 3467473"/>
              <a:gd name="connsiteY30" fmla="*/ 1605784 h 2306723"/>
              <a:gd name="connsiteX31" fmla="*/ 3380494 w 3467473"/>
              <a:gd name="connsiteY31" fmla="*/ 1681781 h 2306723"/>
              <a:gd name="connsiteX32" fmla="*/ 2145810 w 3467473"/>
              <a:gd name="connsiteY32" fmla="*/ 465665 h 2306723"/>
              <a:gd name="connsiteX33" fmla="*/ 383624 w 3467473"/>
              <a:gd name="connsiteY33" fmla="*/ 2201351 h 2306723"/>
              <a:gd name="connsiteX34" fmla="*/ 306897 w 3467473"/>
              <a:gd name="connsiteY34" fmla="*/ 2183789 h 2306723"/>
              <a:gd name="connsiteX35" fmla="*/ 2145809 w 3467473"/>
              <a:gd name="connsiteY35" fmla="*/ 372531 h 230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67473" h="2306723">
                <a:moveTo>
                  <a:pt x="3363098" y="1757782"/>
                </a:moveTo>
                <a:lnTo>
                  <a:pt x="3345702" y="1833779"/>
                </a:lnTo>
                <a:lnTo>
                  <a:pt x="2145810" y="651930"/>
                </a:lnTo>
                <a:lnTo>
                  <a:pt x="537073" y="2236475"/>
                </a:lnTo>
                <a:lnTo>
                  <a:pt x="460346" y="2218913"/>
                </a:lnTo>
                <a:lnTo>
                  <a:pt x="2145809" y="558797"/>
                </a:lnTo>
                <a:close/>
                <a:moveTo>
                  <a:pt x="3310911" y="1985776"/>
                </a:moveTo>
                <a:lnTo>
                  <a:pt x="2145810" y="838196"/>
                </a:lnTo>
                <a:lnTo>
                  <a:pt x="690522" y="2271599"/>
                </a:lnTo>
                <a:lnTo>
                  <a:pt x="613796" y="2254037"/>
                </a:lnTo>
                <a:lnTo>
                  <a:pt x="2145809" y="745063"/>
                </a:lnTo>
                <a:lnTo>
                  <a:pt x="3328306" y="1909780"/>
                </a:lnTo>
                <a:close/>
                <a:moveTo>
                  <a:pt x="3415286" y="1529784"/>
                </a:moveTo>
                <a:lnTo>
                  <a:pt x="2145810" y="279399"/>
                </a:lnTo>
                <a:lnTo>
                  <a:pt x="230175" y="2166227"/>
                </a:lnTo>
                <a:lnTo>
                  <a:pt x="153449" y="2148665"/>
                </a:lnTo>
                <a:lnTo>
                  <a:pt x="2145809" y="186266"/>
                </a:lnTo>
                <a:lnTo>
                  <a:pt x="3432681" y="1453787"/>
                </a:lnTo>
                <a:close/>
                <a:moveTo>
                  <a:pt x="3467473" y="1301790"/>
                </a:moveTo>
                <a:lnTo>
                  <a:pt x="3450077" y="1377787"/>
                </a:lnTo>
                <a:lnTo>
                  <a:pt x="2145810" y="93134"/>
                </a:lnTo>
                <a:lnTo>
                  <a:pt x="76725" y="2131103"/>
                </a:lnTo>
                <a:lnTo>
                  <a:pt x="0" y="2113541"/>
                </a:lnTo>
                <a:lnTo>
                  <a:pt x="2145809" y="0"/>
                </a:lnTo>
                <a:close/>
                <a:moveTo>
                  <a:pt x="3293515" y="2061776"/>
                </a:moveTo>
                <a:lnTo>
                  <a:pt x="3276119" y="2137773"/>
                </a:lnTo>
                <a:lnTo>
                  <a:pt x="2145810" y="1024462"/>
                </a:lnTo>
                <a:lnTo>
                  <a:pt x="843972" y="2306723"/>
                </a:lnTo>
                <a:lnTo>
                  <a:pt x="767245" y="2289161"/>
                </a:lnTo>
                <a:lnTo>
                  <a:pt x="2145809" y="931329"/>
                </a:lnTo>
                <a:close/>
                <a:moveTo>
                  <a:pt x="3397890" y="1605784"/>
                </a:moveTo>
                <a:lnTo>
                  <a:pt x="3380494" y="1681781"/>
                </a:lnTo>
                <a:lnTo>
                  <a:pt x="2145810" y="465665"/>
                </a:lnTo>
                <a:lnTo>
                  <a:pt x="383624" y="2201351"/>
                </a:lnTo>
                <a:lnTo>
                  <a:pt x="306897" y="2183789"/>
                </a:lnTo>
                <a:lnTo>
                  <a:pt x="2145809" y="372531"/>
                </a:lnTo>
                <a:close/>
              </a:path>
            </a:pathLst>
          </a:custGeom>
          <a:noFill/>
          <a:ln w="6350">
            <a:solidFill>
              <a:srgbClr val="D5B89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任意多边形: 形状 6"/>
          <p:cNvSpPr/>
          <p:nvPr/>
        </p:nvSpPr>
        <p:spPr>
          <a:xfrm rot="16200000" flipV="1">
            <a:off x="-487428" y="4937970"/>
            <a:ext cx="2039158" cy="1064302"/>
          </a:xfrm>
          <a:custGeom>
            <a:avLst/>
            <a:gdLst>
              <a:gd name="connsiteX0" fmla="*/ 950582 w 1904596"/>
              <a:gd name="connsiteY0" fmla="*/ 988918 h 1940426"/>
              <a:gd name="connsiteX1" fmla="*/ 1417551 w 1904596"/>
              <a:gd name="connsiteY1" fmla="*/ 1940426 h 1940426"/>
              <a:gd name="connsiteX2" fmla="*/ 1368846 w 1904596"/>
              <a:gd name="connsiteY2" fmla="*/ 1940426 h 1940426"/>
              <a:gd name="connsiteX3" fmla="*/ 950410 w 1904596"/>
              <a:gd name="connsiteY3" fmla="*/ 1087810 h 1940426"/>
              <a:gd name="connsiteX4" fmla="*/ 531974 w 1904596"/>
              <a:gd name="connsiteY4" fmla="*/ 1940426 h 1940426"/>
              <a:gd name="connsiteX5" fmla="*/ 483613 w 1904596"/>
              <a:gd name="connsiteY5" fmla="*/ 1940426 h 1940426"/>
              <a:gd name="connsiteX6" fmla="*/ 950924 w 1904596"/>
              <a:gd name="connsiteY6" fmla="*/ 791134 h 1940426"/>
              <a:gd name="connsiteX7" fmla="*/ 1514959 w 1904596"/>
              <a:gd name="connsiteY7" fmla="*/ 1940426 h 1940426"/>
              <a:gd name="connsiteX8" fmla="*/ 1466255 w 1904596"/>
              <a:gd name="connsiteY8" fmla="*/ 1940426 h 1940426"/>
              <a:gd name="connsiteX9" fmla="*/ 950753 w 1904596"/>
              <a:gd name="connsiteY9" fmla="*/ 890026 h 1940426"/>
              <a:gd name="connsiteX10" fmla="*/ 435251 w 1904596"/>
              <a:gd name="connsiteY10" fmla="*/ 1940426 h 1940426"/>
              <a:gd name="connsiteX11" fmla="*/ 386890 w 1904596"/>
              <a:gd name="connsiteY11" fmla="*/ 1940426 h 1940426"/>
              <a:gd name="connsiteX12" fmla="*/ 951268 w 1904596"/>
              <a:gd name="connsiteY12" fmla="*/ 593351 h 1940426"/>
              <a:gd name="connsiteX13" fmla="*/ 1612369 w 1904596"/>
              <a:gd name="connsiteY13" fmla="*/ 1940426 h 1940426"/>
              <a:gd name="connsiteX14" fmla="*/ 1563664 w 1904596"/>
              <a:gd name="connsiteY14" fmla="*/ 1940426 h 1940426"/>
              <a:gd name="connsiteX15" fmla="*/ 951096 w 1904596"/>
              <a:gd name="connsiteY15" fmla="*/ 692243 h 1940426"/>
              <a:gd name="connsiteX16" fmla="*/ 338529 w 1904596"/>
              <a:gd name="connsiteY16" fmla="*/ 1940426 h 1940426"/>
              <a:gd name="connsiteX17" fmla="*/ 290168 w 1904596"/>
              <a:gd name="connsiteY17" fmla="*/ 1940426 h 1940426"/>
              <a:gd name="connsiteX18" fmla="*/ 951611 w 1904596"/>
              <a:gd name="connsiteY18" fmla="*/ 395567 h 1940426"/>
              <a:gd name="connsiteX19" fmla="*/ 1709778 w 1904596"/>
              <a:gd name="connsiteY19" fmla="*/ 1940426 h 1940426"/>
              <a:gd name="connsiteX20" fmla="*/ 1661073 w 1904596"/>
              <a:gd name="connsiteY20" fmla="*/ 1940426 h 1940426"/>
              <a:gd name="connsiteX21" fmla="*/ 951439 w 1904596"/>
              <a:gd name="connsiteY21" fmla="*/ 494459 h 1940426"/>
              <a:gd name="connsiteX22" fmla="*/ 241806 w 1904596"/>
              <a:gd name="connsiteY22" fmla="*/ 1940426 h 1940426"/>
              <a:gd name="connsiteX23" fmla="*/ 193445 w 1904596"/>
              <a:gd name="connsiteY23" fmla="*/ 1940426 h 1940426"/>
              <a:gd name="connsiteX24" fmla="*/ 951955 w 1904596"/>
              <a:gd name="connsiteY24" fmla="*/ 197784 h 1940426"/>
              <a:gd name="connsiteX25" fmla="*/ 1807187 w 1904596"/>
              <a:gd name="connsiteY25" fmla="*/ 1940426 h 1940426"/>
              <a:gd name="connsiteX26" fmla="*/ 1758483 w 1904596"/>
              <a:gd name="connsiteY26" fmla="*/ 1940426 h 1940426"/>
              <a:gd name="connsiteX27" fmla="*/ 951783 w 1904596"/>
              <a:gd name="connsiteY27" fmla="*/ 296675 h 1940426"/>
              <a:gd name="connsiteX28" fmla="*/ 145084 w 1904596"/>
              <a:gd name="connsiteY28" fmla="*/ 1940426 h 1940426"/>
              <a:gd name="connsiteX29" fmla="*/ 96723 w 1904596"/>
              <a:gd name="connsiteY29" fmla="*/ 1940426 h 1940426"/>
              <a:gd name="connsiteX30" fmla="*/ 952298 w 1904596"/>
              <a:gd name="connsiteY30" fmla="*/ 0 h 1940426"/>
              <a:gd name="connsiteX31" fmla="*/ 1904596 w 1904596"/>
              <a:gd name="connsiteY31" fmla="*/ 1940426 h 1940426"/>
              <a:gd name="connsiteX32" fmla="*/ 1855891 w 1904596"/>
              <a:gd name="connsiteY32" fmla="*/ 1940426 h 1940426"/>
              <a:gd name="connsiteX33" fmla="*/ 952126 w 1904596"/>
              <a:gd name="connsiteY33" fmla="*/ 98892 h 1940426"/>
              <a:gd name="connsiteX34" fmla="*/ 48361 w 1904596"/>
              <a:gd name="connsiteY34" fmla="*/ 1940426 h 1940426"/>
              <a:gd name="connsiteX35" fmla="*/ 0 w 1904596"/>
              <a:gd name="connsiteY35" fmla="*/ 1940426 h 19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04596" h="1940426">
                <a:moveTo>
                  <a:pt x="950582" y="988918"/>
                </a:moveTo>
                <a:lnTo>
                  <a:pt x="1417551" y="1940426"/>
                </a:lnTo>
                <a:lnTo>
                  <a:pt x="1368846" y="1940426"/>
                </a:lnTo>
                <a:lnTo>
                  <a:pt x="950410" y="1087810"/>
                </a:lnTo>
                <a:lnTo>
                  <a:pt x="531974" y="1940426"/>
                </a:lnTo>
                <a:lnTo>
                  <a:pt x="483613" y="1940426"/>
                </a:lnTo>
                <a:close/>
                <a:moveTo>
                  <a:pt x="950924" y="791134"/>
                </a:moveTo>
                <a:lnTo>
                  <a:pt x="1514959" y="1940426"/>
                </a:lnTo>
                <a:lnTo>
                  <a:pt x="1466255" y="1940426"/>
                </a:lnTo>
                <a:lnTo>
                  <a:pt x="950753" y="890026"/>
                </a:lnTo>
                <a:lnTo>
                  <a:pt x="435251" y="1940426"/>
                </a:lnTo>
                <a:lnTo>
                  <a:pt x="386890" y="1940426"/>
                </a:lnTo>
                <a:close/>
                <a:moveTo>
                  <a:pt x="951268" y="593351"/>
                </a:moveTo>
                <a:lnTo>
                  <a:pt x="1612369" y="1940426"/>
                </a:lnTo>
                <a:lnTo>
                  <a:pt x="1563664" y="1940426"/>
                </a:lnTo>
                <a:lnTo>
                  <a:pt x="951096" y="692243"/>
                </a:lnTo>
                <a:lnTo>
                  <a:pt x="338529" y="1940426"/>
                </a:lnTo>
                <a:lnTo>
                  <a:pt x="290168" y="1940426"/>
                </a:lnTo>
                <a:close/>
                <a:moveTo>
                  <a:pt x="951611" y="395567"/>
                </a:moveTo>
                <a:lnTo>
                  <a:pt x="1709778" y="1940426"/>
                </a:lnTo>
                <a:lnTo>
                  <a:pt x="1661073" y="1940426"/>
                </a:lnTo>
                <a:lnTo>
                  <a:pt x="951439" y="494459"/>
                </a:lnTo>
                <a:lnTo>
                  <a:pt x="241806" y="1940426"/>
                </a:lnTo>
                <a:lnTo>
                  <a:pt x="193445" y="1940426"/>
                </a:lnTo>
                <a:close/>
                <a:moveTo>
                  <a:pt x="951955" y="197784"/>
                </a:moveTo>
                <a:lnTo>
                  <a:pt x="1807187" y="1940426"/>
                </a:lnTo>
                <a:lnTo>
                  <a:pt x="1758483" y="1940426"/>
                </a:lnTo>
                <a:lnTo>
                  <a:pt x="951783" y="296675"/>
                </a:lnTo>
                <a:lnTo>
                  <a:pt x="145084" y="1940426"/>
                </a:lnTo>
                <a:lnTo>
                  <a:pt x="96723" y="1940426"/>
                </a:lnTo>
                <a:close/>
                <a:moveTo>
                  <a:pt x="952298" y="0"/>
                </a:moveTo>
                <a:lnTo>
                  <a:pt x="1904596" y="1940426"/>
                </a:lnTo>
                <a:lnTo>
                  <a:pt x="1855891" y="1940426"/>
                </a:lnTo>
                <a:lnTo>
                  <a:pt x="952126" y="98892"/>
                </a:lnTo>
                <a:lnTo>
                  <a:pt x="48361" y="1940426"/>
                </a:lnTo>
                <a:lnTo>
                  <a:pt x="0" y="1940426"/>
                </a:lnTo>
                <a:close/>
              </a:path>
            </a:pathLst>
          </a:custGeom>
          <a:noFill/>
          <a:ln w="3175">
            <a:solidFill>
              <a:srgbClr val="D5B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任意多边形: 形状 36"/>
          <p:cNvSpPr/>
          <p:nvPr/>
        </p:nvSpPr>
        <p:spPr>
          <a:xfrm rot="13184398" flipH="1">
            <a:off x="3349519" y="3993848"/>
            <a:ext cx="7200" cy="2592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94C377-80B5-1D3C-8D23-B94D6A3A4AF9}"/>
              </a:ext>
            </a:extLst>
          </p:cNvPr>
          <p:cNvSpPr/>
          <p:nvPr/>
        </p:nvSpPr>
        <p:spPr>
          <a:xfrm>
            <a:off x="140057" y="2190577"/>
            <a:ext cx="85032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Glimpse Of Our Work</a:t>
            </a:r>
          </a:p>
        </p:txBody>
      </p:sp>
      <p:sp>
        <p:nvSpPr>
          <p:cNvPr id="3" name="任意多边形: 形状 31">
            <a:extLst>
              <a:ext uri="{FF2B5EF4-FFF2-40B4-BE49-F238E27FC236}">
                <a16:creationId xmlns:a16="http://schemas.microsoft.com/office/drawing/2014/main" id="{9C6A3E70-DF46-FD2C-E40A-874C8A460A58}"/>
              </a:ext>
            </a:extLst>
          </p:cNvPr>
          <p:cNvSpPr/>
          <p:nvPr/>
        </p:nvSpPr>
        <p:spPr>
          <a:xfrm rot="16200000" flipH="1">
            <a:off x="6377300" y="278977"/>
            <a:ext cx="7200" cy="3816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任意多边形: 形状 31">
            <a:extLst>
              <a:ext uri="{FF2B5EF4-FFF2-40B4-BE49-F238E27FC236}">
                <a16:creationId xmlns:a16="http://schemas.microsoft.com/office/drawing/2014/main" id="{45592E7B-9C6F-8A98-223B-88C47D0FE631}"/>
              </a:ext>
            </a:extLst>
          </p:cNvPr>
          <p:cNvSpPr/>
          <p:nvPr/>
        </p:nvSpPr>
        <p:spPr>
          <a:xfrm rot="16200000">
            <a:off x="2243020" y="80412"/>
            <a:ext cx="45719" cy="4251645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任意多边形: 形状 31">
            <a:extLst>
              <a:ext uri="{FF2B5EF4-FFF2-40B4-BE49-F238E27FC236}">
                <a16:creationId xmlns:a16="http://schemas.microsoft.com/office/drawing/2014/main" id="{447016B8-EBBE-507F-A095-AE5438F27A81}"/>
              </a:ext>
            </a:extLst>
          </p:cNvPr>
          <p:cNvSpPr/>
          <p:nvPr/>
        </p:nvSpPr>
        <p:spPr>
          <a:xfrm rot="5400000">
            <a:off x="2017979" y="1402236"/>
            <a:ext cx="7200" cy="3816000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任意多边形: 形状 31">
            <a:extLst>
              <a:ext uri="{FF2B5EF4-FFF2-40B4-BE49-F238E27FC236}">
                <a16:creationId xmlns:a16="http://schemas.microsoft.com/office/drawing/2014/main" id="{F474995D-9BD3-8A40-149A-EBCC26FDB9F3}"/>
              </a:ext>
            </a:extLst>
          </p:cNvPr>
          <p:cNvSpPr/>
          <p:nvPr/>
        </p:nvSpPr>
        <p:spPr>
          <a:xfrm rot="5400000" flipH="1">
            <a:off x="6073141" y="1165154"/>
            <a:ext cx="45719" cy="4251645"/>
          </a:xfrm>
          <a:custGeom>
            <a:avLst/>
            <a:gdLst>
              <a:gd name="connsiteX0" fmla="*/ 209863 w 419726"/>
              <a:gd name="connsiteY0" fmla="*/ 0 h 2391448"/>
              <a:gd name="connsiteX1" fmla="*/ 419726 w 419726"/>
              <a:gd name="connsiteY1" fmla="*/ 209863 h 2391448"/>
              <a:gd name="connsiteX2" fmla="*/ 419725 w 419726"/>
              <a:gd name="connsiteY2" fmla="*/ 209873 h 2391448"/>
              <a:gd name="connsiteX3" fmla="*/ 419725 w 419726"/>
              <a:gd name="connsiteY3" fmla="*/ 2391448 h 2391448"/>
              <a:gd name="connsiteX4" fmla="*/ 0 w 419726"/>
              <a:gd name="connsiteY4" fmla="*/ 2391448 h 2391448"/>
              <a:gd name="connsiteX5" fmla="*/ 0 w 419726"/>
              <a:gd name="connsiteY5" fmla="*/ 209863 h 2391448"/>
              <a:gd name="connsiteX6" fmla="*/ 0 w 419726"/>
              <a:gd name="connsiteY6" fmla="*/ 209862 h 2391448"/>
              <a:gd name="connsiteX7" fmla="*/ 0 w 419726"/>
              <a:gd name="connsiteY7" fmla="*/ 209862 h 2391448"/>
              <a:gd name="connsiteX8" fmla="*/ 4264 w 419726"/>
              <a:gd name="connsiteY8" fmla="*/ 167568 h 2391448"/>
              <a:gd name="connsiteX9" fmla="*/ 209863 w 419726"/>
              <a:gd name="connsiteY9" fmla="*/ 0 h 23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726" h="2391448">
                <a:moveTo>
                  <a:pt x="209863" y="0"/>
                </a:moveTo>
                <a:cubicBezTo>
                  <a:pt x="325767" y="0"/>
                  <a:pt x="419726" y="93959"/>
                  <a:pt x="419726" y="209863"/>
                </a:cubicBezTo>
                <a:lnTo>
                  <a:pt x="419725" y="209873"/>
                </a:lnTo>
                <a:lnTo>
                  <a:pt x="419725" y="2391448"/>
                </a:lnTo>
                <a:lnTo>
                  <a:pt x="0" y="2391448"/>
                </a:lnTo>
                <a:lnTo>
                  <a:pt x="0" y="209863"/>
                </a:lnTo>
                <a:lnTo>
                  <a:pt x="0" y="209862"/>
                </a:lnTo>
                <a:lnTo>
                  <a:pt x="0" y="209862"/>
                </a:lnTo>
                <a:lnTo>
                  <a:pt x="4264" y="167568"/>
                </a:lnTo>
                <a:cubicBezTo>
                  <a:pt x="23833" y="71937"/>
                  <a:pt x="108447" y="0"/>
                  <a:pt x="209863" y="0"/>
                </a:cubicBezTo>
                <a:close/>
              </a:path>
            </a:pathLst>
          </a:custGeom>
          <a:gradFill flip="none" rotWithShape="1">
            <a:gsLst>
              <a:gs pos="0">
                <a:srgbClr val="D5B898">
                  <a:alpha val="0"/>
                </a:srgbClr>
              </a:gs>
              <a:gs pos="100000">
                <a:srgbClr val="D5B8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8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" grpId="0" animBg="1"/>
      <p:bldP spid="4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37DA57-D283-D28E-542B-FF6AA054F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82" y="159471"/>
            <a:ext cx="4493470" cy="3207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B5713-B009-6C6C-8ADB-0D5F05E0F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81" y="3429000"/>
            <a:ext cx="4493471" cy="3401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A33FE-3683-5E24-73EE-A7601B3F7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00" y="159471"/>
            <a:ext cx="4402320" cy="65842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AE45269-7B41-7109-7FB5-DA8B5281DE56}"/>
              </a:ext>
            </a:extLst>
          </p:cNvPr>
          <p:cNvGrpSpPr/>
          <p:nvPr/>
        </p:nvGrpSpPr>
        <p:grpSpPr>
          <a:xfrm>
            <a:off x="-1" y="142360"/>
            <a:ext cx="798897" cy="6573280"/>
            <a:chOff x="0" y="142360"/>
            <a:chExt cx="4629753" cy="13070291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B60E78FA-8DF0-D5B4-EBC7-38DA25CDE3DB}"/>
                </a:ext>
              </a:extLst>
            </p:cNvPr>
            <p:cNvSpPr/>
            <p:nvPr/>
          </p:nvSpPr>
          <p:spPr>
            <a:xfrm>
              <a:off x="0" y="142360"/>
              <a:ext cx="4629752" cy="13056706"/>
            </a:xfrm>
            <a:prstGeom prst="homePlate">
              <a:avLst>
                <a:gd name="adj" fmla="val 0"/>
              </a:avLst>
            </a:prstGeom>
            <a:solidFill>
              <a:srgbClr val="E9B878"/>
            </a:solidFill>
            <a:ln>
              <a:solidFill>
                <a:srgbClr val="E9B87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863A99-0B25-5085-D4B4-84953C391D3D}"/>
                </a:ext>
              </a:extLst>
            </p:cNvPr>
            <p:cNvSpPr/>
            <p:nvPr/>
          </p:nvSpPr>
          <p:spPr>
            <a:xfrm>
              <a:off x="0" y="299831"/>
              <a:ext cx="4629753" cy="129128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</a:p>
            <a:p>
              <a:pPr algn="ctr"/>
              <a:endPara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  <a:p>
              <a:pPr algn="ctr"/>
              <a:r>
                <a:rPr lang="en-US" sz="320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  <a:p>
              <a:pPr algn="ctr"/>
              <a:endPara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2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50800-C574-1DF9-6739-E394FB8A2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91" t="9722" r="37891" b="21389"/>
          <a:stretch/>
        </p:blipFill>
        <p:spPr>
          <a:xfrm>
            <a:off x="0" y="0"/>
            <a:ext cx="42862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7212CD-256C-8FD7-1AC2-C024B3E71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56" t="10139" r="37656" b="19444"/>
          <a:stretch/>
        </p:blipFill>
        <p:spPr>
          <a:xfrm>
            <a:off x="4372672" y="0"/>
            <a:ext cx="427441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C6F304-22F4-5AB6-CE15-C2CE08DCC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81" t="10000" r="40781" b="22083"/>
          <a:stretch/>
        </p:blipFill>
        <p:spPr>
          <a:xfrm>
            <a:off x="8781537" y="0"/>
            <a:ext cx="3309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921</Words>
  <Application>Microsoft Office PowerPoint</Application>
  <PresentationFormat>Widescreen</PresentationFormat>
  <Paragraphs>453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Agency FB</vt:lpstr>
      <vt:lpstr>Arial</vt:lpstr>
      <vt:lpstr>Calibri</vt:lpstr>
      <vt:lpstr>Calibri Light</vt:lpstr>
      <vt:lpstr>Cambria</vt:lpstr>
      <vt:lpstr>Didact Gothic</vt:lpstr>
      <vt:lpstr>Microsoft YaHei (Body)</vt:lpstr>
      <vt:lpstr>Rockwell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shweta mehla</dc:creator>
  <cp:lastModifiedBy>shweta mehla</cp:lastModifiedBy>
  <cp:revision>2</cp:revision>
  <dcterms:created xsi:type="dcterms:W3CDTF">2022-11-30T12:57:39Z</dcterms:created>
  <dcterms:modified xsi:type="dcterms:W3CDTF">2023-01-23T10:12:07Z</dcterms:modified>
</cp:coreProperties>
</file>